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93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8566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275" normalizeH="0" baseline="0">
        <a:ln>
          <a:noFill/>
        </a:ln>
        <a:solidFill>
          <a:schemeClr val="accent1"/>
        </a:solidFill>
        <a:effectLst/>
        <a:uFillTx/>
        <a:latin typeface="+mj-lt"/>
        <a:ea typeface="+mj-ea"/>
        <a:cs typeface="+mj-cs"/>
        <a:sym typeface="Calibri Light"/>
      </a:defRPr>
    </a:lvl1pPr>
    <a:lvl2pPr marL="0" marR="0" indent="0" algn="l" defTabSz="68566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275" normalizeH="0" baseline="0">
        <a:ln>
          <a:noFill/>
        </a:ln>
        <a:solidFill>
          <a:schemeClr val="accent1"/>
        </a:solidFill>
        <a:effectLst/>
        <a:uFillTx/>
        <a:latin typeface="+mj-lt"/>
        <a:ea typeface="+mj-ea"/>
        <a:cs typeface="+mj-cs"/>
        <a:sym typeface="Calibri Light"/>
      </a:defRPr>
    </a:lvl2pPr>
    <a:lvl3pPr marL="0" marR="0" indent="0" algn="l" defTabSz="68566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275" normalizeH="0" baseline="0">
        <a:ln>
          <a:noFill/>
        </a:ln>
        <a:solidFill>
          <a:schemeClr val="accent1"/>
        </a:solidFill>
        <a:effectLst/>
        <a:uFillTx/>
        <a:latin typeface="+mj-lt"/>
        <a:ea typeface="+mj-ea"/>
        <a:cs typeface="+mj-cs"/>
        <a:sym typeface="Calibri Light"/>
      </a:defRPr>
    </a:lvl3pPr>
    <a:lvl4pPr marL="0" marR="0" indent="0" algn="l" defTabSz="68566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275" normalizeH="0" baseline="0">
        <a:ln>
          <a:noFill/>
        </a:ln>
        <a:solidFill>
          <a:schemeClr val="accent1"/>
        </a:solidFill>
        <a:effectLst/>
        <a:uFillTx/>
        <a:latin typeface="+mj-lt"/>
        <a:ea typeface="+mj-ea"/>
        <a:cs typeface="+mj-cs"/>
        <a:sym typeface="Calibri Light"/>
      </a:defRPr>
    </a:lvl4pPr>
    <a:lvl5pPr marL="0" marR="0" indent="0" algn="l" defTabSz="68566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275" normalizeH="0" baseline="0">
        <a:ln>
          <a:noFill/>
        </a:ln>
        <a:solidFill>
          <a:schemeClr val="accent1"/>
        </a:solidFill>
        <a:effectLst/>
        <a:uFillTx/>
        <a:latin typeface="+mj-lt"/>
        <a:ea typeface="+mj-ea"/>
        <a:cs typeface="+mj-cs"/>
        <a:sym typeface="Calibri Light"/>
      </a:defRPr>
    </a:lvl5pPr>
    <a:lvl6pPr marL="0" marR="0" indent="0" algn="l" defTabSz="68566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275" normalizeH="0" baseline="0">
        <a:ln>
          <a:noFill/>
        </a:ln>
        <a:solidFill>
          <a:schemeClr val="accent1"/>
        </a:solidFill>
        <a:effectLst/>
        <a:uFillTx/>
        <a:latin typeface="+mj-lt"/>
        <a:ea typeface="+mj-ea"/>
        <a:cs typeface="+mj-cs"/>
        <a:sym typeface="Calibri Light"/>
      </a:defRPr>
    </a:lvl6pPr>
    <a:lvl7pPr marL="0" marR="0" indent="0" algn="l" defTabSz="68566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275" normalizeH="0" baseline="0">
        <a:ln>
          <a:noFill/>
        </a:ln>
        <a:solidFill>
          <a:schemeClr val="accent1"/>
        </a:solidFill>
        <a:effectLst/>
        <a:uFillTx/>
        <a:latin typeface="+mj-lt"/>
        <a:ea typeface="+mj-ea"/>
        <a:cs typeface="+mj-cs"/>
        <a:sym typeface="Calibri Light"/>
      </a:defRPr>
    </a:lvl7pPr>
    <a:lvl8pPr marL="0" marR="0" indent="0" algn="l" defTabSz="68566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275" normalizeH="0" baseline="0">
        <a:ln>
          <a:noFill/>
        </a:ln>
        <a:solidFill>
          <a:schemeClr val="accent1"/>
        </a:solidFill>
        <a:effectLst/>
        <a:uFillTx/>
        <a:latin typeface="+mj-lt"/>
        <a:ea typeface="+mj-ea"/>
        <a:cs typeface="+mj-cs"/>
        <a:sym typeface="Calibri Light"/>
      </a:defRPr>
    </a:lvl8pPr>
    <a:lvl9pPr marL="0" marR="0" indent="0" algn="l" defTabSz="68566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275" normalizeH="0" baseline="0">
        <a:ln>
          <a:noFill/>
        </a:ln>
        <a:solidFill>
          <a:schemeClr val="accent1"/>
        </a:solidFill>
        <a:effectLst/>
        <a:uFillTx/>
        <a:latin typeface="+mj-lt"/>
        <a:ea typeface="+mj-ea"/>
        <a:cs typeface="+mj-cs"/>
        <a:sym typeface="Calibri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chemeClr val="accent1"/>
        </a:fontRef>
        <a:schemeClr val="accent1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D"/>
          </a:solidFill>
        </a:fill>
      </a:tcStyle>
    </a:wholeTbl>
    <a:band2H>
      <a:tcTxStyle/>
      <a:tcStyle>
        <a:tcBdr/>
        <a:fill>
          <a:solidFill>
            <a:srgbClr val="E7E7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chemeClr val="accent1"/>
        </a:fontRef>
        <a:schemeClr val="accent1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4D5"/>
          </a:solidFill>
        </a:fill>
      </a:tcStyle>
    </a:wholeTbl>
    <a:band2H>
      <a:tcTxStyle/>
      <a:tcStyle>
        <a:tcBdr/>
        <a:fill>
          <a:solidFill>
            <a:srgbClr val="EBF2EB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chemeClr val="accent1"/>
        </a:fontRef>
        <a:schemeClr val="accent1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DEDEE"/>
          </a:solidFill>
        </a:fill>
      </a:tcStyle>
    </a:wholeTbl>
    <a:band2H>
      <a:tcTxStyle/>
      <a:tcStyle>
        <a:tcBdr/>
        <a:fill>
          <a:solidFill>
            <a:srgbClr val="F6F6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chemeClr val="accent1"/>
        </a:fontRef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1"/>
        </a:fontRef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1"/>
              </a:solidFill>
              <a:prstDash val="solid"/>
              <a:round/>
            </a:ln>
          </a:top>
          <a:bottom>
            <a:ln w="254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1"/>
              </a:solidFill>
              <a:prstDash val="solid"/>
              <a:round/>
            </a:ln>
          </a:top>
          <a:bottom>
            <a:ln w="254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chemeClr val="accent1"/>
        </a:fontRef>
        <a:schemeClr val="accent1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D"/>
          </a:solidFill>
        </a:fill>
      </a:tcStyle>
    </a:wholeTbl>
    <a:band2H>
      <a:tcTxStyle/>
      <a:tcStyle>
        <a:tcBdr/>
        <a:fill>
          <a:solidFill>
            <a:srgbClr val="E7E7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chemeClr val="accent1"/>
        </a:fontRef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1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chemeClr val="accent1"/>
        </a:fontRef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1">
              <a:alpha val="20000"/>
            </a:schemeClr>
          </a:solidFill>
        </a:fill>
      </a:tcStyle>
    </a:firstCol>
    <a:lastRow>
      <a:tcTxStyle b="on" i="off">
        <a:fontRef idx="major">
          <a:schemeClr val="accent1"/>
        </a:fontRef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508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chemeClr val="accent1"/>
        </a:fontRef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254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70265"/>
  </p:normalViewPr>
  <p:slideViewPr>
    <p:cSldViewPr snapToGrid="0" snapToObjects="1">
      <p:cViewPr varScale="1">
        <p:scale>
          <a:sx n="88" d="100"/>
          <a:sy n="88" d="100"/>
        </p:scale>
        <p:origin x="17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" name="Shape 3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342831" latinLnBrk="0">
      <a:defRPr sz="900">
        <a:latin typeface="+mj-lt"/>
        <a:ea typeface="+mj-ea"/>
        <a:cs typeface="+mj-cs"/>
        <a:sym typeface="Calibri Light"/>
      </a:defRPr>
    </a:lvl1pPr>
    <a:lvl2pPr indent="228600" defTabSz="342831" latinLnBrk="0">
      <a:defRPr sz="900">
        <a:latin typeface="+mj-lt"/>
        <a:ea typeface="+mj-ea"/>
        <a:cs typeface="+mj-cs"/>
        <a:sym typeface="Calibri Light"/>
      </a:defRPr>
    </a:lvl2pPr>
    <a:lvl3pPr indent="457200" defTabSz="342831" latinLnBrk="0">
      <a:defRPr sz="900">
        <a:latin typeface="+mj-lt"/>
        <a:ea typeface="+mj-ea"/>
        <a:cs typeface="+mj-cs"/>
        <a:sym typeface="Calibri Light"/>
      </a:defRPr>
    </a:lvl3pPr>
    <a:lvl4pPr indent="685800" defTabSz="342831" latinLnBrk="0">
      <a:defRPr sz="900">
        <a:latin typeface="+mj-lt"/>
        <a:ea typeface="+mj-ea"/>
        <a:cs typeface="+mj-cs"/>
        <a:sym typeface="Calibri Light"/>
      </a:defRPr>
    </a:lvl4pPr>
    <a:lvl5pPr indent="914400" defTabSz="342831" latinLnBrk="0">
      <a:defRPr sz="900">
        <a:latin typeface="+mj-lt"/>
        <a:ea typeface="+mj-ea"/>
        <a:cs typeface="+mj-cs"/>
        <a:sym typeface="Calibri Light"/>
      </a:defRPr>
    </a:lvl5pPr>
    <a:lvl6pPr indent="1143000" defTabSz="342831" latinLnBrk="0">
      <a:defRPr sz="900">
        <a:latin typeface="+mj-lt"/>
        <a:ea typeface="+mj-ea"/>
        <a:cs typeface="+mj-cs"/>
        <a:sym typeface="Calibri Light"/>
      </a:defRPr>
    </a:lvl6pPr>
    <a:lvl7pPr indent="1371600" defTabSz="342831" latinLnBrk="0">
      <a:defRPr sz="900">
        <a:latin typeface="+mj-lt"/>
        <a:ea typeface="+mj-ea"/>
        <a:cs typeface="+mj-cs"/>
        <a:sym typeface="Calibri Light"/>
      </a:defRPr>
    </a:lvl7pPr>
    <a:lvl8pPr indent="1600200" defTabSz="342831" latinLnBrk="0">
      <a:defRPr sz="900">
        <a:latin typeface="+mj-lt"/>
        <a:ea typeface="+mj-ea"/>
        <a:cs typeface="+mj-cs"/>
        <a:sym typeface="Calibri Light"/>
      </a:defRPr>
    </a:lvl8pPr>
    <a:lvl9pPr indent="1828800" defTabSz="342831" latinLnBrk="0">
      <a:defRPr sz="900">
        <a:latin typeface="+mj-lt"/>
        <a:ea typeface="+mj-ea"/>
        <a:cs typeface="+mj-cs"/>
        <a:sym typeface="Calibri Light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700"/>
            </a:lvl1pPr>
          </a:lstStyle>
          <a:p>
            <a:r>
              <a:t>Topic là gì 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600"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t>Van Gogh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t>Chúng mình đã tìm hiểu được rất nhiều phương pháp (neural, deep,..) nhưng thời điểm hiện tại thì mới chỉ chạy được 1 phương pháp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3" name="Shape 1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200"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600"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500"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1" name="Shape 1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1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7" name="Shape 1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100"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" name="Shape 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/>
            </a:lvl1pPr>
          </a:lstStyle>
          <a:p>
            <a:r>
              <a:t>Xem video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Shape 1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t>HOẠ SĨ PICASSO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3" name="Shape 1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TÔ Ngọc Vân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9" name="Shape 2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r>
              <a:t>EYes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5" name="Shape 2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t>Face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" name="Shape 2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r>
              <a:t>Lanscape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300"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Sau khi xem video =&gt; Đó là bài toán của tụi mình: có 1 hình input và 1 hình reference, sẽ cho ra output là hình input gốc theo style của hình reference (như hình)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421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4" name="Shape 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900"/>
            </a:lvl1pPr>
          </a:lstStyle>
          <a:p>
            <a:r>
              <a:t>Chúng mình muốn đánh giá trên cái đã có sẵn, trong quá trình tìm hiểu mong muốn sẽ có thể improve được thuật toán (hiện tại thì chưa được)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3" name="Shape 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300"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9" name="Shape 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9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4" name="Shape 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3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9" name="Shape 9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t>Tương tự đối với chủ đề về logo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13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cture 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8523134">
            <a:off x="-926916" y="4060604"/>
            <a:ext cx="4040896" cy="3521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 descr="Picture 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8523134">
            <a:off x="4821489" y="4153815"/>
            <a:ext cx="4040895" cy="3521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 descr="Pictur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8523134">
            <a:off x="6741838" y="4253776"/>
            <a:ext cx="4040895" cy="352152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 descr="Picture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8523134">
            <a:off x="1848398" y="3877143"/>
            <a:ext cx="4040897" cy="352152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Text"/>
          <p:cNvSpPr txBox="1">
            <a:spLocks noGrp="1"/>
          </p:cNvSpPr>
          <p:nvPr>
            <p:ph type="title"/>
          </p:nvPr>
        </p:nvSpPr>
        <p:spPr>
          <a:xfrm>
            <a:off x="1370012" y="577453"/>
            <a:ext cx="7315201" cy="12513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7" name="Body Level One…"/>
          <p:cNvSpPr txBox="1">
            <a:spLocks noGrp="1"/>
          </p:cNvSpPr>
          <p:nvPr>
            <p:ph type="body" idx="1"/>
          </p:nvPr>
        </p:nvSpPr>
        <p:spPr>
          <a:xfrm>
            <a:off x="5103812" y="1828800"/>
            <a:ext cx="3581401" cy="331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9180" y="4658043"/>
            <a:ext cx="224020" cy="2184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900" spc="0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B4B4B4"/>
          </a:solidFill>
          <a:uFillTx/>
          <a:latin typeface="+mj-lt"/>
          <a:ea typeface="+mj-ea"/>
          <a:cs typeface="+mj-cs"/>
          <a:sym typeface="Calibri Light"/>
        </a:defRPr>
      </a:lvl1pPr>
      <a:lvl2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B4B4B4"/>
          </a:solidFill>
          <a:uFillTx/>
          <a:latin typeface="+mj-lt"/>
          <a:ea typeface="+mj-ea"/>
          <a:cs typeface="+mj-cs"/>
          <a:sym typeface="Calibri Light"/>
        </a:defRPr>
      </a:lvl2pPr>
      <a:lvl3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B4B4B4"/>
          </a:solidFill>
          <a:uFillTx/>
          <a:latin typeface="+mj-lt"/>
          <a:ea typeface="+mj-ea"/>
          <a:cs typeface="+mj-cs"/>
          <a:sym typeface="Calibri Light"/>
        </a:defRPr>
      </a:lvl3pPr>
      <a:lvl4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B4B4B4"/>
          </a:solidFill>
          <a:uFillTx/>
          <a:latin typeface="+mj-lt"/>
          <a:ea typeface="+mj-ea"/>
          <a:cs typeface="+mj-cs"/>
          <a:sym typeface="Calibri Light"/>
        </a:defRPr>
      </a:lvl4pPr>
      <a:lvl5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B4B4B4"/>
          </a:solidFill>
          <a:uFillTx/>
          <a:latin typeface="+mj-lt"/>
          <a:ea typeface="+mj-ea"/>
          <a:cs typeface="+mj-cs"/>
          <a:sym typeface="Calibri Light"/>
        </a:defRPr>
      </a:lvl5pPr>
      <a:lvl6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B4B4B4"/>
          </a:solidFill>
          <a:uFillTx/>
          <a:latin typeface="+mj-lt"/>
          <a:ea typeface="+mj-ea"/>
          <a:cs typeface="+mj-cs"/>
          <a:sym typeface="Calibri Light"/>
        </a:defRPr>
      </a:lvl6pPr>
      <a:lvl7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B4B4B4"/>
          </a:solidFill>
          <a:uFillTx/>
          <a:latin typeface="+mj-lt"/>
          <a:ea typeface="+mj-ea"/>
          <a:cs typeface="+mj-cs"/>
          <a:sym typeface="Calibri Light"/>
        </a:defRPr>
      </a:lvl7pPr>
      <a:lvl8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B4B4B4"/>
          </a:solidFill>
          <a:uFillTx/>
          <a:latin typeface="+mj-lt"/>
          <a:ea typeface="+mj-ea"/>
          <a:cs typeface="+mj-cs"/>
          <a:sym typeface="Calibri Light"/>
        </a:defRPr>
      </a:lvl8pPr>
      <a:lvl9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B4B4B4"/>
          </a:solidFill>
          <a:uFillTx/>
          <a:latin typeface="+mj-lt"/>
          <a:ea typeface="+mj-ea"/>
          <a:cs typeface="+mj-cs"/>
          <a:sym typeface="Calibri Light"/>
        </a:defRPr>
      </a:lvl9pPr>
    </p:titleStyle>
    <p:bodyStyle>
      <a:lvl1pPr marL="171450" marR="0" indent="-171450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ln>
            <a:noFill/>
          </a:ln>
          <a:solidFill>
            <a:srgbClr val="B4B4B4"/>
          </a:solidFill>
          <a:uFillTx/>
          <a:latin typeface="Calibri"/>
          <a:ea typeface="Calibri"/>
          <a:cs typeface="Calibri"/>
          <a:sym typeface="Calibri"/>
        </a:defRPr>
      </a:lvl1pPr>
      <a:lvl2pPr marL="542925" marR="0" indent="-200025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ln>
            <a:noFill/>
          </a:ln>
          <a:solidFill>
            <a:srgbClr val="B4B4B4"/>
          </a:solidFill>
          <a:uFillTx/>
          <a:latin typeface="Calibri"/>
          <a:ea typeface="Calibri"/>
          <a:cs typeface="Calibri"/>
          <a:sym typeface="Calibri"/>
        </a:defRPr>
      </a:lvl2pPr>
      <a:lvl3pPr marL="925830" marR="0" indent="-240030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ln>
            <a:noFill/>
          </a:ln>
          <a:solidFill>
            <a:srgbClr val="B4B4B4"/>
          </a:solidFill>
          <a:uFillTx/>
          <a:latin typeface="Calibri"/>
          <a:ea typeface="Calibri"/>
          <a:cs typeface="Calibri"/>
          <a:sym typeface="Calibri"/>
        </a:defRPr>
      </a:lvl3pPr>
      <a:lvl4pPr marL="1305657" marR="0" indent="-276957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ln>
            <a:noFill/>
          </a:ln>
          <a:solidFill>
            <a:srgbClr val="B4B4B4"/>
          </a:solidFill>
          <a:uFillTx/>
          <a:latin typeface="Calibri"/>
          <a:ea typeface="Calibri"/>
          <a:cs typeface="Calibri"/>
          <a:sym typeface="Calibri"/>
        </a:defRPr>
      </a:lvl4pPr>
      <a:lvl5pPr marL="1648556" marR="0" indent="-276957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ln>
            <a:noFill/>
          </a:ln>
          <a:solidFill>
            <a:srgbClr val="B4B4B4"/>
          </a:solidFill>
          <a:uFillTx/>
          <a:latin typeface="Calibri"/>
          <a:ea typeface="Calibri"/>
          <a:cs typeface="Calibri"/>
          <a:sym typeface="Calibri"/>
        </a:defRPr>
      </a:lvl5pPr>
      <a:lvl6pPr marL="1991456" marR="0" indent="-276956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ln>
            <a:noFill/>
          </a:ln>
          <a:solidFill>
            <a:srgbClr val="B4B4B4"/>
          </a:solidFill>
          <a:uFillTx/>
          <a:latin typeface="Calibri"/>
          <a:ea typeface="Calibri"/>
          <a:cs typeface="Calibri"/>
          <a:sym typeface="Calibri"/>
        </a:defRPr>
      </a:lvl6pPr>
      <a:lvl7pPr marL="2334356" marR="0" indent="-276956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ln>
            <a:noFill/>
          </a:ln>
          <a:solidFill>
            <a:srgbClr val="B4B4B4"/>
          </a:solidFill>
          <a:uFillTx/>
          <a:latin typeface="Calibri"/>
          <a:ea typeface="Calibri"/>
          <a:cs typeface="Calibri"/>
          <a:sym typeface="Calibri"/>
        </a:defRPr>
      </a:lvl7pPr>
      <a:lvl8pPr marL="2677256" marR="0" indent="-276956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ln>
            <a:noFill/>
          </a:ln>
          <a:solidFill>
            <a:srgbClr val="B4B4B4"/>
          </a:solidFill>
          <a:uFillTx/>
          <a:latin typeface="Calibri"/>
          <a:ea typeface="Calibri"/>
          <a:cs typeface="Calibri"/>
          <a:sym typeface="Calibri"/>
        </a:defRPr>
      </a:lvl8pPr>
      <a:lvl9pPr marL="3020156" marR="0" indent="-276956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ln>
            <a:noFill/>
          </a:ln>
          <a:solidFill>
            <a:srgbClr val="B4B4B4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6856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6856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6856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6856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6856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6856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6856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6856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6856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png"/><Relationship Id="rId9" Type="http://schemas.openxmlformats.org/officeDocument/2006/relationships/image" Target="../media/image43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4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Relationship Id="rId9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Relationship Id="rId9" Type="http://schemas.openxmlformats.org/officeDocument/2006/relationships/image" Target="../media/image5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2756392" y="83810"/>
            <a:ext cx="3212864" cy="4772672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Rectangle 1879"/>
          <p:cNvSpPr/>
          <p:nvPr/>
        </p:nvSpPr>
        <p:spPr>
          <a:xfrm>
            <a:off x="3516231" y="3195825"/>
            <a:ext cx="2111538" cy="299396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 spc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" name="TextBox 1168"/>
          <p:cNvSpPr txBox="1"/>
          <p:nvPr/>
        </p:nvSpPr>
        <p:spPr>
          <a:xfrm>
            <a:off x="3766127" y="3218220"/>
            <a:ext cx="1611743" cy="26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1200" b="1" spc="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SC203 – Group 14</a:t>
            </a:r>
          </a:p>
        </p:txBody>
      </p:sp>
      <p:sp>
        <p:nvSpPr>
          <p:cNvPr id="42" name="TextBox 1169"/>
          <p:cNvSpPr txBox="1"/>
          <p:nvPr/>
        </p:nvSpPr>
        <p:spPr>
          <a:xfrm>
            <a:off x="1613456" y="1507797"/>
            <a:ext cx="5917081" cy="161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5000" b="1" spc="600">
                <a:latin typeface="Montserrat"/>
                <a:ea typeface="Montserrat"/>
                <a:cs typeface="Montserrat"/>
                <a:sym typeface="Montserrat"/>
              </a:defRPr>
            </a:pPr>
            <a:r>
              <a:t>PHOTO STYLE </a:t>
            </a:r>
          </a:p>
          <a:p>
            <a:pPr algn="ctr">
              <a:defRPr sz="5000" b="1" spc="600">
                <a:latin typeface="Montserrat"/>
                <a:ea typeface="Montserrat"/>
                <a:cs typeface="Montserrat"/>
                <a:sym typeface="Montserrat"/>
              </a:defRPr>
            </a:pPr>
            <a:r>
              <a:t>TRANSFER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0366" y="-884192"/>
            <a:ext cx="6123269" cy="2682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Screen Shot 2019-01-14 at 11.26.37 PM.png" descr="Screen Shot 2019-01-14 at 11.26.37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9071" y="-30113"/>
            <a:ext cx="8253092" cy="53815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r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0366" y="-884192"/>
            <a:ext cx="6123269" cy="2682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Screen Shot 2019-01-14 at 11.29.43 PM.png" descr="Screen Shot 2019-01-14 at 11.29.43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5600" y="-81907"/>
            <a:ext cx="8412800" cy="54856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r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0366" y="-884192"/>
            <a:ext cx="6123269" cy="2682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Screen Shot 2019-01-14 at 11.31.29 PM.png" descr="Screen Shot 2019-01-14 at 11.31.29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3" y="315874"/>
            <a:ext cx="8918134" cy="45117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r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0366" y="-884192"/>
            <a:ext cx="6123269" cy="2682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Screen Shot 2019-01-14 at 11.35.37 PM.png" descr="Screen Shot 2019-01-14 at 11.35.37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8911" y="-25400"/>
            <a:ext cx="8266179" cy="53900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r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Picture Placeholder 3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11" name="Rectangle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300" spc="0">
                  <a:solidFill>
                    <a:srgbClr val="B4B4B4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pic>
          <p:nvPicPr>
            <p:cNvPr id="112" name="image15.jpeg" descr="image15.jpe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4" name="Picture 42" descr="Picture 4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534785">
            <a:off x="2858484" y="52976"/>
            <a:ext cx="4461133" cy="5037548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METHOD"/>
          <p:cNvSpPr txBox="1"/>
          <p:nvPr/>
        </p:nvSpPr>
        <p:spPr>
          <a:xfrm>
            <a:off x="3781890" y="1871978"/>
            <a:ext cx="2796997" cy="85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METHOD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r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creen Shot 2019-01-14 at 11.49.08 PM.png" descr="Screen Shot 2019-01-14 at 11.49.0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205" y="0"/>
            <a:ext cx="6962624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Picture 42" descr="Picture 4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534785">
            <a:off x="6185884" y="-142773"/>
            <a:ext cx="4461133" cy="5037545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METHOD"/>
          <p:cNvSpPr txBox="1"/>
          <p:nvPr/>
        </p:nvSpPr>
        <p:spPr>
          <a:xfrm>
            <a:off x="6410790" y="1376678"/>
            <a:ext cx="2796997" cy="85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METHOD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Screen Shot 2019-01-14 at 11.52.07 PM.png" descr="Screen Shot 2019-01-14 at 11.52.0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784" y="-91084"/>
            <a:ext cx="8474432" cy="552585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E4A650D-F85A-5C42-A376-D34862D3149D}"/>
              </a:ext>
            </a:extLst>
          </p:cNvPr>
          <p:cNvSpPr/>
          <p:nvPr/>
        </p:nvSpPr>
        <p:spPr>
          <a:xfrm>
            <a:off x="4309243" y="2785241"/>
            <a:ext cx="28693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anishathalye</a:t>
            </a:r>
            <a:r>
              <a:rPr lang="en-US" sz="1600" dirty="0"/>
              <a:t>/neural-style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7886810">
            <a:off x="1707025" y="-277029"/>
            <a:ext cx="5729950" cy="5615354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TextBox 11"/>
          <p:cNvSpPr txBox="1"/>
          <p:nvPr/>
        </p:nvSpPr>
        <p:spPr>
          <a:xfrm>
            <a:off x="1728816" y="1722927"/>
            <a:ext cx="5686364" cy="1082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6500" b="1" spc="113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t>Initial Results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optimization.mp4" descr="optimization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712021" y="-3580"/>
            <a:ext cx="7719957" cy="5150660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High iterations = Nicer result"/>
          <p:cNvSpPr txBox="1"/>
          <p:nvPr/>
        </p:nvSpPr>
        <p:spPr>
          <a:xfrm>
            <a:off x="458906" y="81279"/>
            <a:ext cx="8226188" cy="751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800" spc="236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High iterations = Nicer result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6999" fill="hold"/>
                                        <p:tgtEl>
                                          <p:spTgt spid="1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3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input1.jpg" descr="input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6448" y="-329100"/>
            <a:ext cx="2080222" cy="30488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highIterations1.jpg" descr="highIterations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02583" y="99530"/>
            <a:ext cx="3373552" cy="4944441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+"/>
          <p:cNvSpPr txBox="1"/>
          <p:nvPr/>
        </p:nvSpPr>
        <p:spPr>
          <a:xfrm>
            <a:off x="2153860" y="2481578"/>
            <a:ext cx="465394" cy="764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t>+</a:t>
            </a:r>
          </a:p>
        </p:txBody>
      </p:sp>
      <p:sp>
        <p:nvSpPr>
          <p:cNvPr id="140" name="="/>
          <p:cNvSpPr txBox="1"/>
          <p:nvPr/>
        </p:nvSpPr>
        <p:spPr>
          <a:xfrm>
            <a:off x="4339302" y="2189478"/>
            <a:ext cx="465394" cy="764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t>=</a:t>
            </a:r>
          </a:p>
        </p:txBody>
      </p:sp>
      <p:pic>
        <p:nvPicPr>
          <p:cNvPr id="141" name="ref1.jpg" descr="ref1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3703" y="3132766"/>
            <a:ext cx="2745712" cy="21874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Untitled.mp4" descr="Untitled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23332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6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highIterations1.jpg" descr="highIterations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882" y="99530"/>
            <a:ext cx="3373553" cy="4944441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3000 iterations ~ 31 mins"/>
          <p:cNvSpPr txBox="1"/>
          <p:nvPr/>
        </p:nvSpPr>
        <p:spPr>
          <a:xfrm>
            <a:off x="3845390" y="203465"/>
            <a:ext cx="5219263" cy="548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000" b="1" spc="187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t>3000 iterations ~ 31 mins</a:t>
            </a:r>
          </a:p>
        </p:txBody>
      </p:sp>
      <p:pic>
        <p:nvPicPr>
          <p:cNvPr id="145" name="highIterations1_result.png" descr="highIterations1_resul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28253" y="955446"/>
            <a:ext cx="23604200" cy="132773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contentWeightBlend0.1.jpg" descr="contentWeightBlend0.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44417" y="639483"/>
            <a:ext cx="2636741" cy="3864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contentWeightBlend1.0.jpg" descr="contentWeightBlend1.0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92992" y="639483"/>
            <a:ext cx="2636742" cy="3864534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--content-weight-blend"/>
          <p:cNvSpPr txBox="1"/>
          <p:nvPr/>
        </p:nvSpPr>
        <p:spPr>
          <a:xfrm>
            <a:off x="2690280" y="87629"/>
            <a:ext cx="3468399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457200">
              <a:defRPr sz="2000" b="1" spc="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--content-weight-blend</a:t>
            </a:r>
          </a:p>
        </p:txBody>
      </p:sp>
      <p:sp>
        <p:nvSpPr>
          <p:cNvPr id="150" name="1.0 - default value"/>
          <p:cNvSpPr txBox="1"/>
          <p:nvPr/>
        </p:nvSpPr>
        <p:spPr>
          <a:xfrm>
            <a:off x="1340626" y="4558029"/>
            <a:ext cx="2141473" cy="389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457200">
              <a:defRPr sz="2000" spc="0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1.0 - default value</a:t>
            </a:r>
          </a:p>
        </p:txBody>
      </p:sp>
      <p:sp>
        <p:nvSpPr>
          <p:cNvPr id="151" name="0.1 - more abstract picture"/>
          <p:cNvSpPr txBox="1"/>
          <p:nvPr/>
        </p:nvSpPr>
        <p:spPr>
          <a:xfrm>
            <a:off x="4697893" y="4558029"/>
            <a:ext cx="3129787" cy="389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457200">
              <a:defRPr sz="2000" spc="0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0.1 - more abstract picture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oolingAvg.jpg" descr="poolingAvg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9415" y="496683"/>
            <a:ext cx="2831603" cy="4150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poolingMax.jpg" descr="poolingMax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50524" y="451930"/>
            <a:ext cx="2831604" cy="4150137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--pooling"/>
          <p:cNvSpPr txBox="1"/>
          <p:nvPr/>
        </p:nvSpPr>
        <p:spPr>
          <a:xfrm>
            <a:off x="3811141" y="8584"/>
            <a:ext cx="1480427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457200">
              <a:defRPr sz="2000" b="1" spc="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--pooling</a:t>
            </a:r>
          </a:p>
        </p:txBody>
      </p:sp>
      <p:sp>
        <p:nvSpPr>
          <p:cNvPr id="158" name="max pooling"/>
          <p:cNvSpPr txBox="1"/>
          <p:nvPr/>
        </p:nvSpPr>
        <p:spPr>
          <a:xfrm>
            <a:off x="5615628" y="4624373"/>
            <a:ext cx="1501393" cy="389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457200">
              <a:defRPr sz="2000" spc="0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max pooling</a:t>
            </a:r>
          </a:p>
        </p:txBody>
      </p:sp>
      <p:sp>
        <p:nvSpPr>
          <p:cNvPr id="159" name="average pooling"/>
          <p:cNvSpPr txBox="1"/>
          <p:nvPr/>
        </p:nvSpPr>
        <p:spPr>
          <a:xfrm>
            <a:off x="1775349" y="4624373"/>
            <a:ext cx="1919731" cy="389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457200">
              <a:defRPr sz="2000" spc="0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average pooling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highIterations1.jpg" descr="highIterations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5583" y="487654"/>
            <a:ext cx="2843923" cy="41681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preserveColors.jpg" descr="preserveColors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33251" y="487654"/>
            <a:ext cx="2843924" cy="4168193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--preserve-colors"/>
          <p:cNvSpPr txBox="1"/>
          <p:nvPr/>
        </p:nvSpPr>
        <p:spPr>
          <a:xfrm>
            <a:off x="3181106" y="74929"/>
            <a:ext cx="2703795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457200">
              <a:defRPr sz="2000" b="1" spc="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--preserve-colors</a:t>
            </a:r>
          </a:p>
        </p:txBody>
      </p:sp>
      <p:sp>
        <p:nvSpPr>
          <p:cNvPr id="166" name="original stylized image"/>
          <p:cNvSpPr txBox="1"/>
          <p:nvPr/>
        </p:nvSpPr>
        <p:spPr>
          <a:xfrm>
            <a:off x="1679698" y="4649773"/>
            <a:ext cx="2615691" cy="389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457200">
              <a:defRPr sz="2000" spc="0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original stylized image</a:t>
            </a:r>
          </a:p>
        </p:txBody>
      </p:sp>
      <p:sp>
        <p:nvSpPr>
          <p:cNvPr id="167" name="color-preserving style transfer"/>
          <p:cNvSpPr txBox="1"/>
          <p:nvPr/>
        </p:nvSpPr>
        <p:spPr>
          <a:xfrm>
            <a:off x="4516837" y="4649773"/>
            <a:ext cx="3476751" cy="389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457200">
              <a:defRPr sz="2000" spc="0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color-preserving style transfer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tyleLayerWeightExp0.2.jpg" descr="styleLayerWeightExp0.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07790" y="596308"/>
            <a:ext cx="2695654" cy="3950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styleLayerWeightExp2.0.jpg" descr="styleLayerWeightExp2.0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74751" y="596308"/>
            <a:ext cx="2695655" cy="3950884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--style-layer-weight-exp"/>
          <p:cNvSpPr txBox="1"/>
          <p:nvPr/>
        </p:nvSpPr>
        <p:spPr>
          <a:xfrm>
            <a:off x="2629827" y="138429"/>
            <a:ext cx="3774240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457200">
              <a:defRPr sz="2000" b="1" spc="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--style-layer-weight-exp</a:t>
            </a:r>
          </a:p>
        </p:txBody>
      </p:sp>
      <p:sp>
        <p:nvSpPr>
          <p:cNvPr id="174" name="0.2 - finer features style transfer"/>
          <p:cNvSpPr txBox="1"/>
          <p:nvPr/>
        </p:nvSpPr>
        <p:spPr>
          <a:xfrm>
            <a:off x="665529" y="4608829"/>
            <a:ext cx="3707637" cy="389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457200">
              <a:defRPr sz="2000" spc="0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0.2 - finer features style transfer</a:t>
            </a:r>
          </a:p>
        </p:txBody>
      </p:sp>
      <p:sp>
        <p:nvSpPr>
          <p:cNvPr id="175" name="2.0 - coarser features style transfer"/>
          <p:cNvSpPr txBox="1"/>
          <p:nvPr/>
        </p:nvSpPr>
        <p:spPr>
          <a:xfrm>
            <a:off x="5023129" y="4608829"/>
            <a:ext cx="4065015" cy="389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457200">
              <a:defRPr sz="2000" spc="0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2.0 - coarser features style transfer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input1.jpg" descr="input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6347" y="163857"/>
            <a:ext cx="1579245" cy="2314615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+"/>
          <p:cNvSpPr txBox="1"/>
          <p:nvPr/>
        </p:nvSpPr>
        <p:spPr>
          <a:xfrm>
            <a:off x="2268160" y="1719578"/>
            <a:ext cx="465394" cy="764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t>+</a:t>
            </a:r>
          </a:p>
        </p:txBody>
      </p:sp>
      <p:sp>
        <p:nvSpPr>
          <p:cNvPr id="181" name="="/>
          <p:cNvSpPr txBox="1"/>
          <p:nvPr/>
        </p:nvSpPr>
        <p:spPr>
          <a:xfrm>
            <a:off x="4339302" y="2189478"/>
            <a:ext cx="465394" cy="764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t>=</a:t>
            </a:r>
          </a:p>
        </p:txBody>
      </p:sp>
      <p:pic>
        <p:nvPicPr>
          <p:cNvPr id="182" name="49914685_2238364113105214_3163352445543776256_n.jpg" descr="49914685_2238364113105214_3163352445543776256_n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2116" y="2514598"/>
            <a:ext cx="3373553" cy="2625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49938653_227353964817906_2520156959546540032_n.jpg" descr="49938653_227353964817906_2520156959546540032_n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87251" y="0"/>
            <a:ext cx="3509369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input1.jpg" descr="input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6347" y="163857"/>
            <a:ext cx="1579245" cy="2314615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+"/>
          <p:cNvSpPr txBox="1"/>
          <p:nvPr/>
        </p:nvSpPr>
        <p:spPr>
          <a:xfrm>
            <a:off x="2163607" y="1706878"/>
            <a:ext cx="465394" cy="764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t>+</a:t>
            </a:r>
          </a:p>
        </p:txBody>
      </p:sp>
      <p:sp>
        <p:nvSpPr>
          <p:cNvPr id="189" name="="/>
          <p:cNvSpPr txBox="1"/>
          <p:nvPr/>
        </p:nvSpPr>
        <p:spPr>
          <a:xfrm>
            <a:off x="5248071" y="2189478"/>
            <a:ext cx="465394" cy="764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t>=</a:t>
            </a:r>
          </a:p>
        </p:txBody>
      </p:sp>
      <p:pic>
        <p:nvPicPr>
          <p:cNvPr id="190" name="49937749_632036280545963_6387555545355649024_n.jpg" descr="49937749_632036280545963_6387555545355649024_n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67018" y="1946155"/>
            <a:ext cx="2403656" cy="3206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50155016_321295525158770_2256152346427916288_n.jpg" descr="50155016_321295525158770_2256152346427916288_n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89264" y="0"/>
            <a:ext cx="3509369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input.jpg" descr="input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3497" y="1263351"/>
            <a:ext cx="2616797" cy="26167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ref-1.png" descr="ref-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44927" y="332051"/>
            <a:ext cx="2299298" cy="15481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eye1.jpg" descr="eye1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68860" y="313134"/>
            <a:ext cx="1586029" cy="1586029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Input"/>
          <p:cNvSpPr txBox="1"/>
          <p:nvPr/>
        </p:nvSpPr>
        <p:spPr>
          <a:xfrm>
            <a:off x="829460" y="589280"/>
            <a:ext cx="1364868" cy="71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spc="225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Input</a:t>
            </a:r>
          </a:p>
        </p:txBody>
      </p:sp>
      <p:sp>
        <p:nvSpPr>
          <p:cNvPr id="199" name="Style"/>
          <p:cNvSpPr txBox="1"/>
          <p:nvPr/>
        </p:nvSpPr>
        <p:spPr>
          <a:xfrm>
            <a:off x="4258614" y="-83821"/>
            <a:ext cx="871447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300" spc="143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Style</a:t>
            </a:r>
          </a:p>
        </p:txBody>
      </p:sp>
      <p:sp>
        <p:nvSpPr>
          <p:cNvPr id="200" name="Output"/>
          <p:cNvSpPr txBox="1"/>
          <p:nvPr/>
        </p:nvSpPr>
        <p:spPr>
          <a:xfrm>
            <a:off x="6606389" y="-83821"/>
            <a:ext cx="1203031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300" spc="143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Output</a:t>
            </a:r>
          </a:p>
        </p:txBody>
      </p:sp>
      <p:pic>
        <p:nvPicPr>
          <p:cNvPr id="201" name="ref-2.jpg" descr="ref-2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121627" y="1897127"/>
            <a:ext cx="1264169" cy="1761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eye2.jpg" descr="eye2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561624" y="1919677"/>
            <a:ext cx="1600501" cy="160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ref-3.jpg" descr="ref-3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544927" y="3675417"/>
            <a:ext cx="2292062" cy="1528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eye3.jpg" descr="eye3.jp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561624" y="3540693"/>
            <a:ext cx="1600501" cy="1600501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Arrow"/>
          <p:cNvSpPr/>
          <p:nvPr/>
        </p:nvSpPr>
        <p:spPr>
          <a:xfrm>
            <a:off x="5862180" y="762296"/>
            <a:ext cx="684761" cy="687704"/>
          </a:xfrm>
          <a:prstGeom prst="rightArrow">
            <a:avLst>
              <a:gd name="adj1" fmla="val 32000"/>
              <a:gd name="adj2" fmla="val 64275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8" tIns="45718" rIns="45718" bIns="45718" anchor="ctr"/>
          <a:lstStyle/>
          <a:p>
            <a:pPr>
              <a:defRPr sz="1300" spc="0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6" name="Arrow"/>
          <p:cNvSpPr/>
          <p:nvPr/>
        </p:nvSpPr>
        <p:spPr>
          <a:xfrm>
            <a:off x="5862180" y="2433979"/>
            <a:ext cx="684761" cy="687704"/>
          </a:xfrm>
          <a:prstGeom prst="rightArrow">
            <a:avLst>
              <a:gd name="adj1" fmla="val 32000"/>
              <a:gd name="adj2" fmla="val 64275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8" tIns="45718" rIns="45718" bIns="45718" anchor="ctr"/>
          <a:lstStyle/>
          <a:p>
            <a:pPr>
              <a:defRPr sz="1300" spc="0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7" name="Arrow"/>
          <p:cNvSpPr/>
          <p:nvPr/>
        </p:nvSpPr>
        <p:spPr>
          <a:xfrm>
            <a:off x="5862180" y="4105662"/>
            <a:ext cx="684761" cy="687704"/>
          </a:xfrm>
          <a:prstGeom prst="rightArrow">
            <a:avLst>
              <a:gd name="adj1" fmla="val 32000"/>
              <a:gd name="adj2" fmla="val 64275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8" tIns="45718" rIns="45718" bIns="45718" anchor="ctr"/>
          <a:lstStyle/>
          <a:p>
            <a:pPr>
              <a:defRPr sz="1300" spc="0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Input"/>
          <p:cNvSpPr txBox="1"/>
          <p:nvPr/>
        </p:nvSpPr>
        <p:spPr>
          <a:xfrm>
            <a:off x="845781" y="749278"/>
            <a:ext cx="1364868" cy="71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spc="225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Input</a:t>
            </a:r>
          </a:p>
        </p:txBody>
      </p:sp>
      <p:sp>
        <p:nvSpPr>
          <p:cNvPr id="212" name="Style"/>
          <p:cNvSpPr txBox="1"/>
          <p:nvPr/>
        </p:nvSpPr>
        <p:spPr>
          <a:xfrm>
            <a:off x="4258614" y="-83821"/>
            <a:ext cx="871447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300" spc="143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Style</a:t>
            </a:r>
          </a:p>
        </p:txBody>
      </p:sp>
      <p:sp>
        <p:nvSpPr>
          <p:cNvPr id="213" name="Output"/>
          <p:cNvSpPr txBox="1"/>
          <p:nvPr/>
        </p:nvSpPr>
        <p:spPr>
          <a:xfrm>
            <a:off x="7107373" y="-83821"/>
            <a:ext cx="1203032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300" spc="143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Output</a:t>
            </a:r>
          </a:p>
        </p:txBody>
      </p:sp>
      <p:sp>
        <p:nvSpPr>
          <p:cNvPr id="214" name="Arrow"/>
          <p:cNvSpPr/>
          <p:nvPr/>
        </p:nvSpPr>
        <p:spPr>
          <a:xfrm>
            <a:off x="5862180" y="762296"/>
            <a:ext cx="684761" cy="687704"/>
          </a:xfrm>
          <a:prstGeom prst="rightArrow">
            <a:avLst>
              <a:gd name="adj1" fmla="val 32000"/>
              <a:gd name="adj2" fmla="val 64275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8" tIns="45718" rIns="45718" bIns="45718" anchor="ctr"/>
          <a:lstStyle/>
          <a:p>
            <a:pPr>
              <a:defRPr sz="1300" spc="0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15" name="Arrow"/>
          <p:cNvSpPr/>
          <p:nvPr/>
        </p:nvSpPr>
        <p:spPr>
          <a:xfrm>
            <a:off x="5862180" y="2433979"/>
            <a:ext cx="684761" cy="687704"/>
          </a:xfrm>
          <a:prstGeom prst="rightArrow">
            <a:avLst>
              <a:gd name="adj1" fmla="val 32000"/>
              <a:gd name="adj2" fmla="val 64275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8" tIns="45718" rIns="45718" bIns="45718" anchor="ctr"/>
          <a:lstStyle/>
          <a:p>
            <a:pPr>
              <a:defRPr sz="1300" spc="0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16" name="Arrow"/>
          <p:cNvSpPr/>
          <p:nvPr/>
        </p:nvSpPr>
        <p:spPr>
          <a:xfrm>
            <a:off x="5862180" y="4105662"/>
            <a:ext cx="684761" cy="687704"/>
          </a:xfrm>
          <a:prstGeom prst="rightArrow">
            <a:avLst>
              <a:gd name="adj1" fmla="val 32000"/>
              <a:gd name="adj2" fmla="val 64275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8" tIns="45718" rIns="45718" bIns="45718" anchor="ctr"/>
          <a:lstStyle/>
          <a:p>
            <a:pPr>
              <a:defRPr sz="1300" spc="0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217" name="input.jpg" descr="input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636" y="1521368"/>
            <a:ext cx="2835163" cy="18343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ref-1.jpg" descr="ref-1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35385" y="397155"/>
            <a:ext cx="2473229" cy="14179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humanFace1.png" descr="humanFace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12453" y="397155"/>
            <a:ext cx="2193445" cy="14179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ref-2.png" descr="ref-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841727" y="1850556"/>
            <a:ext cx="1460547" cy="1738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humanFace2.png" descr="humanFace2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612453" y="2010935"/>
            <a:ext cx="2193445" cy="14179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ref-3.jpg" descr="ref-3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771750" y="3613672"/>
            <a:ext cx="1600500" cy="160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humanFace3.png" descr="humanFace3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610239" y="3704930"/>
            <a:ext cx="2197876" cy="14179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Input"/>
          <p:cNvSpPr txBox="1"/>
          <p:nvPr/>
        </p:nvSpPr>
        <p:spPr>
          <a:xfrm>
            <a:off x="845781" y="749278"/>
            <a:ext cx="1364868" cy="71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spc="225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Input</a:t>
            </a:r>
          </a:p>
        </p:txBody>
      </p:sp>
      <p:sp>
        <p:nvSpPr>
          <p:cNvPr id="228" name="Style"/>
          <p:cNvSpPr txBox="1"/>
          <p:nvPr/>
        </p:nvSpPr>
        <p:spPr>
          <a:xfrm>
            <a:off x="4258614" y="-83821"/>
            <a:ext cx="871447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300" spc="143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Style</a:t>
            </a:r>
          </a:p>
        </p:txBody>
      </p:sp>
      <p:sp>
        <p:nvSpPr>
          <p:cNvPr id="229" name="Output"/>
          <p:cNvSpPr txBox="1"/>
          <p:nvPr/>
        </p:nvSpPr>
        <p:spPr>
          <a:xfrm>
            <a:off x="7107373" y="-83821"/>
            <a:ext cx="1203032" cy="48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300" spc="143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Output</a:t>
            </a:r>
          </a:p>
        </p:txBody>
      </p:sp>
      <p:sp>
        <p:nvSpPr>
          <p:cNvPr id="230" name="Arrow"/>
          <p:cNvSpPr/>
          <p:nvPr/>
        </p:nvSpPr>
        <p:spPr>
          <a:xfrm>
            <a:off x="5862180" y="762296"/>
            <a:ext cx="684761" cy="687704"/>
          </a:xfrm>
          <a:prstGeom prst="rightArrow">
            <a:avLst>
              <a:gd name="adj1" fmla="val 32000"/>
              <a:gd name="adj2" fmla="val 64275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8" tIns="45718" rIns="45718" bIns="45718" anchor="ctr"/>
          <a:lstStyle/>
          <a:p>
            <a:pPr>
              <a:defRPr sz="1300" spc="0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31" name="Arrow"/>
          <p:cNvSpPr/>
          <p:nvPr/>
        </p:nvSpPr>
        <p:spPr>
          <a:xfrm>
            <a:off x="5862180" y="2433979"/>
            <a:ext cx="684761" cy="687704"/>
          </a:xfrm>
          <a:prstGeom prst="rightArrow">
            <a:avLst>
              <a:gd name="adj1" fmla="val 32000"/>
              <a:gd name="adj2" fmla="val 64275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8" tIns="45718" rIns="45718" bIns="45718" anchor="ctr"/>
          <a:lstStyle/>
          <a:p>
            <a:pPr>
              <a:defRPr sz="1300" spc="0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32" name="Arrow"/>
          <p:cNvSpPr/>
          <p:nvPr/>
        </p:nvSpPr>
        <p:spPr>
          <a:xfrm>
            <a:off x="5862180" y="4105662"/>
            <a:ext cx="684761" cy="687704"/>
          </a:xfrm>
          <a:prstGeom prst="rightArrow">
            <a:avLst>
              <a:gd name="adj1" fmla="val 32000"/>
              <a:gd name="adj2" fmla="val 64275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8" tIns="45718" rIns="45718" bIns="45718" anchor="ctr"/>
          <a:lstStyle/>
          <a:p>
            <a:pPr>
              <a:defRPr sz="1300" spc="0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233" name="input.jpg" descr="input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6424" y="1473894"/>
            <a:ext cx="2927617" cy="21957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ref1.jpg" descr="ref1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98379" y="415184"/>
            <a:ext cx="2402252" cy="160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sky1.jpg" descr="sky1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42175" y="415184"/>
            <a:ext cx="2134000" cy="160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ref2.jpg" descr="ref2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400628" y="2029548"/>
            <a:ext cx="2397753" cy="160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sky2.jpg" descr="sky2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642175" y="2029548"/>
            <a:ext cx="2134000" cy="160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ref3.jpeg" descr="ref3.jpe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399730" y="3649264"/>
            <a:ext cx="2399551" cy="160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sky3.jpg" descr="sky3.jp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642175" y="3649264"/>
            <a:ext cx="2134001" cy="1600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"/>
            <a:ext cx="9144000" cy="51435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2756392" y="83810"/>
            <a:ext cx="3212864" cy="4772672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TextBox 1169"/>
          <p:cNvSpPr txBox="1"/>
          <p:nvPr/>
        </p:nvSpPr>
        <p:spPr>
          <a:xfrm>
            <a:off x="2751187" y="1764030"/>
            <a:ext cx="3641622" cy="161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5000" b="1" spc="600">
                <a:latin typeface="Montserrat"/>
                <a:ea typeface="Montserrat"/>
                <a:cs typeface="Montserrat"/>
                <a:sym typeface="Montserrat"/>
              </a:defRPr>
            </a:pPr>
            <a:r>
              <a:t>FUTURE </a:t>
            </a:r>
          </a:p>
          <a:p>
            <a:pPr algn="ctr">
              <a:defRPr sz="5000" b="1" spc="600">
                <a:latin typeface="Montserrat"/>
                <a:ea typeface="Montserrat"/>
                <a:cs typeface="Montserrat"/>
                <a:sym typeface="Montserrat"/>
              </a:defRPr>
            </a:pPr>
            <a:r>
              <a:t>WORK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2756392" y="83810"/>
            <a:ext cx="3212864" cy="4772672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Rectangle 1879"/>
          <p:cNvSpPr/>
          <p:nvPr/>
        </p:nvSpPr>
        <p:spPr>
          <a:xfrm>
            <a:off x="3516231" y="3195825"/>
            <a:ext cx="2111538" cy="299396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 spc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50" name="TextBox 1168"/>
          <p:cNvSpPr txBox="1"/>
          <p:nvPr/>
        </p:nvSpPr>
        <p:spPr>
          <a:xfrm>
            <a:off x="3766127" y="3218220"/>
            <a:ext cx="1611743" cy="26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1200" b="1" spc="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SC203 – Group 14</a:t>
            </a:r>
          </a:p>
        </p:txBody>
      </p:sp>
      <p:sp>
        <p:nvSpPr>
          <p:cNvPr id="251" name="TextBox 1169"/>
          <p:cNvSpPr txBox="1"/>
          <p:nvPr/>
        </p:nvSpPr>
        <p:spPr>
          <a:xfrm>
            <a:off x="1931347" y="1507797"/>
            <a:ext cx="5281299" cy="161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5000" b="1" spc="6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THANKS FOR LISTENING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9344932">
            <a:off x="-34884" y="591967"/>
            <a:ext cx="5080409" cy="3624025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TextBox 6"/>
          <p:cNvSpPr txBox="1"/>
          <p:nvPr/>
        </p:nvSpPr>
        <p:spPr>
          <a:xfrm>
            <a:off x="2417235" y="1528980"/>
            <a:ext cx="889828" cy="161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10000" b="1" spc="62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t>1</a:t>
            </a:r>
          </a:p>
        </p:txBody>
      </p:sp>
      <p:sp>
        <p:nvSpPr>
          <p:cNvPr id="56" name="TextBox 12"/>
          <p:cNvSpPr txBox="1"/>
          <p:nvPr/>
        </p:nvSpPr>
        <p:spPr>
          <a:xfrm>
            <a:off x="4902551" y="1829212"/>
            <a:ext cx="3962094" cy="7632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r>
              <a:t>MOTIVATION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Freeform 19"/>
          <p:cNvSpPr/>
          <p:nvPr/>
        </p:nvSpPr>
        <p:spPr>
          <a:xfrm rot="9999149" flipH="1">
            <a:off x="726364" y="861620"/>
            <a:ext cx="3762146" cy="3641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545" extrusionOk="0">
                <a:moveTo>
                  <a:pt x="21500" y="20001"/>
                </a:moveTo>
                <a:cubicBezTo>
                  <a:pt x="21472" y="19946"/>
                  <a:pt x="21399" y="19894"/>
                  <a:pt x="21375" y="19840"/>
                </a:cubicBezTo>
                <a:cubicBezTo>
                  <a:pt x="21375" y="19840"/>
                  <a:pt x="21424" y="19788"/>
                  <a:pt x="21399" y="19771"/>
                </a:cubicBezTo>
                <a:cubicBezTo>
                  <a:pt x="21375" y="19644"/>
                  <a:pt x="21251" y="19503"/>
                  <a:pt x="21299" y="19414"/>
                </a:cubicBezTo>
                <a:cubicBezTo>
                  <a:pt x="21299" y="19376"/>
                  <a:pt x="21375" y="19376"/>
                  <a:pt x="21375" y="19342"/>
                </a:cubicBezTo>
                <a:cubicBezTo>
                  <a:pt x="21375" y="19304"/>
                  <a:pt x="21299" y="19235"/>
                  <a:pt x="21299" y="19180"/>
                </a:cubicBezTo>
                <a:cubicBezTo>
                  <a:pt x="21299" y="19002"/>
                  <a:pt x="21223" y="18823"/>
                  <a:pt x="21174" y="18610"/>
                </a:cubicBezTo>
                <a:cubicBezTo>
                  <a:pt x="21150" y="18466"/>
                  <a:pt x="21126" y="18325"/>
                  <a:pt x="21102" y="18181"/>
                </a:cubicBezTo>
                <a:cubicBezTo>
                  <a:pt x="21074" y="18092"/>
                  <a:pt x="21026" y="17985"/>
                  <a:pt x="21050" y="17876"/>
                </a:cubicBezTo>
                <a:cubicBezTo>
                  <a:pt x="21050" y="17859"/>
                  <a:pt x="21126" y="17824"/>
                  <a:pt x="21126" y="17807"/>
                </a:cubicBezTo>
                <a:cubicBezTo>
                  <a:pt x="21150" y="17717"/>
                  <a:pt x="21026" y="17519"/>
                  <a:pt x="20973" y="17378"/>
                </a:cubicBezTo>
                <a:cubicBezTo>
                  <a:pt x="20925" y="17216"/>
                  <a:pt x="20877" y="17038"/>
                  <a:pt x="20877" y="16914"/>
                </a:cubicBezTo>
                <a:cubicBezTo>
                  <a:pt x="20877" y="16897"/>
                  <a:pt x="20925" y="16897"/>
                  <a:pt x="20925" y="16877"/>
                </a:cubicBezTo>
                <a:cubicBezTo>
                  <a:pt x="20925" y="16825"/>
                  <a:pt x="20877" y="16753"/>
                  <a:pt x="20877" y="16698"/>
                </a:cubicBezTo>
                <a:cubicBezTo>
                  <a:pt x="20849" y="16520"/>
                  <a:pt x="20877" y="16361"/>
                  <a:pt x="20849" y="16111"/>
                </a:cubicBezTo>
                <a:cubicBezTo>
                  <a:pt x="20825" y="16021"/>
                  <a:pt x="20777" y="15949"/>
                  <a:pt x="20752" y="15860"/>
                </a:cubicBezTo>
                <a:cubicBezTo>
                  <a:pt x="20724" y="15736"/>
                  <a:pt x="20801" y="15414"/>
                  <a:pt x="20752" y="15253"/>
                </a:cubicBezTo>
                <a:cubicBezTo>
                  <a:pt x="20752" y="15201"/>
                  <a:pt x="20652" y="15146"/>
                  <a:pt x="20652" y="15091"/>
                </a:cubicBezTo>
                <a:cubicBezTo>
                  <a:pt x="20652" y="15074"/>
                  <a:pt x="20700" y="15074"/>
                  <a:pt x="20700" y="15057"/>
                </a:cubicBezTo>
                <a:cubicBezTo>
                  <a:pt x="20700" y="15057"/>
                  <a:pt x="20652" y="15002"/>
                  <a:pt x="20676" y="14985"/>
                </a:cubicBezTo>
                <a:cubicBezTo>
                  <a:pt x="20700" y="14878"/>
                  <a:pt x="20752" y="14610"/>
                  <a:pt x="20676" y="14469"/>
                </a:cubicBezTo>
                <a:cubicBezTo>
                  <a:pt x="20652" y="14432"/>
                  <a:pt x="20576" y="14415"/>
                  <a:pt x="20551" y="14377"/>
                </a:cubicBezTo>
                <a:cubicBezTo>
                  <a:pt x="20551" y="14377"/>
                  <a:pt x="20604" y="14325"/>
                  <a:pt x="20576" y="14308"/>
                </a:cubicBezTo>
                <a:cubicBezTo>
                  <a:pt x="20576" y="14253"/>
                  <a:pt x="20451" y="13985"/>
                  <a:pt x="20451" y="13951"/>
                </a:cubicBezTo>
                <a:cubicBezTo>
                  <a:pt x="20451" y="13879"/>
                  <a:pt x="20551" y="13807"/>
                  <a:pt x="20527" y="13755"/>
                </a:cubicBezTo>
                <a:cubicBezTo>
                  <a:pt x="20527" y="13755"/>
                  <a:pt x="20326" y="13574"/>
                  <a:pt x="20351" y="13522"/>
                </a:cubicBezTo>
                <a:cubicBezTo>
                  <a:pt x="20379" y="13522"/>
                  <a:pt x="20503" y="13539"/>
                  <a:pt x="20503" y="13522"/>
                </a:cubicBezTo>
                <a:cubicBezTo>
                  <a:pt x="20527" y="13433"/>
                  <a:pt x="20403" y="13467"/>
                  <a:pt x="20451" y="13378"/>
                </a:cubicBezTo>
                <a:cubicBezTo>
                  <a:pt x="20475" y="13343"/>
                  <a:pt x="20604" y="13398"/>
                  <a:pt x="20551" y="13361"/>
                </a:cubicBezTo>
                <a:cubicBezTo>
                  <a:pt x="20503" y="13289"/>
                  <a:pt x="20178" y="13237"/>
                  <a:pt x="19929" y="13217"/>
                </a:cubicBezTo>
                <a:cubicBezTo>
                  <a:pt x="19631" y="13199"/>
                  <a:pt x="19430" y="13076"/>
                  <a:pt x="19008" y="13076"/>
                </a:cubicBezTo>
                <a:cubicBezTo>
                  <a:pt x="19081" y="13076"/>
                  <a:pt x="18707" y="13130"/>
                  <a:pt x="18707" y="13076"/>
                </a:cubicBezTo>
                <a:cubicBezTo>
                  <a:pt x="18707" y="13076"/>
                  <a:pt x="18856" y="13093"/>
                  <a:pt x="18807" y="13058"/>
                </a:cubicBezTo>
                <a:cubicBezTo>
                  <a:pt x="18807" y="13058"/>
                  <a:pt x="18683" y="13093"/>
                  <a:pt x="18635" y="13021"/>
                </a:cubicBezTo>
                <a:cubicBezTo>
                  <a:pt x="18659" y="13041"/>
                  <a:pt x="18783" y="12914"/>
                  <a:pt x="18807" y="12860"/>
                </a:cubicBezTo>
                <a:cubicBezTo>
                  <a:pt x="18932" y="12684"/>
                  <a:pt x="18980" y="12485"/>
                  <a:pt x="18932" y="12235"/>
                </a:cubicBezTo>
                <a:cubicBezTo>
                  <a:pt x="18884" y="12094"/>
                  <a:pt x="18884" y="12022"/>
                  <a:pt x="18783" y="11950"/>
                </a:cubicBezTo>
                <a:cubicBezTo>
                  <a:pt x="18735" y="11915"/>
                  <a:pt x="18735" y="11878"/>
                  <a:pt x="18735" y="11826"/>
                </a:cubicBezTo>
                <a:cubicBezTo>
                  <a:pt x="18683" y="11702"/>
                  <a:pt x="18783" y="11379"/>
                  <a:pt x="18707" y="11184"/>
                </a:cubicBezTo>
                <a:cubicBezTo>
                  <a:pt x="18659" y="11094"/>
                  <a:pt x="18534" y="11022"/>
                  <a:pt x="18510" y="10899"/>
                </a:cubicBezTo>
                <a:cubicBezTo>
                  <a:pt x="18458" y="10737"/>
                  <a:pt x="18534" y="10469"/>
                  <a:pt x="18434" y="10274"/>
                </a:cubicBezTo>
                <a:cubicBezTo>
                  <a:pt x="18410" y="10184"/>
                  <a:pt x="18285" y="10112"/>
                  <a:pt x="18261" y="10006"/>
                </a:cubicBezTo>
                <a:cubicBezTo>
                  <a:pt x="18237" y="9968"/>
                  <a:pt x="18285" y="9899"/>
                  <a:pt x="18285" y="9845"/>
                </a:cubicBezTo>
                <a:cubicBezTo>
                  <a:pt x="18285" y="9807"/>
                  <a:pt x="18237" y="9773"/>
                  <a:pt x="18209" y="9738"/>
                </a:cubicBezTo>
                <a:cubicBezTo>
                  <a:pt x="18209" y="9666"/>
                  <a:pt x="18237" y="9577"/>
                  <a:pt x="18209" y="9505"/>
                </a:cubicBezTo>
                <a:cubicBezTo>
                  <a:pt x="18209" y="9433"/>
                  <a:pt x="18136" y="9381"/>
                  <a:pt x="18136" y="9309"/>
                </a:cubicBezTo>
                <a:cubicBezTo>
                  <a:pt x="18136" y="9237"/>
                  <a:pt x="18185" y="9148"/>
                  <a:pt x="18160" y="9076"/>
                </a:cubicBezTo>
                <a:cubicBezTo>
                  <a:pt x="18160" y="9004"/>
                  <a:pt x="18060" y="8952"/>
                  <a:pt x="18036" y="8880"/>
                </a:cubicBezTo>
                <a:cubicBezTo>
                  <a:pt x="17959" y="8736"/>
                  <a:pt x="18036" y="8595"/>
                  <a:pt x="17984" y="8434"/>
                </a:cubicBezTo>
                <a:cubicBezTo>
                  <a:pt x="17959" y="8310"/>
                  <a:pt x="17859" y="8203"/>
                  <a:pt x="17835" y="8077"/>
                </a:cubicBezTo>
                <a:cubicBezTo>
                  <a:pt x="17811" y="8022"/>
                  <a:pt x="17859" y="7987"/>
                  <a:pt x="17859" y="7935"/>
                </a:cubicBezTo>
                <a:cubicBezTo>
                  <a:pt x="17859" y="7846"/>
                  <a:pt x="17763" y="7737"/>
                  <a:pt x="17763" y="7630"/>
                </a:cubicBezTo>
                <a:cubicBezTo>
                  <a:pt x="17763" y="7578"/>
                  <a:pt x="17811" y="7524"/>
                  <a:pt x="17787" y="7469"/>
                </a:cubicBezTo>
                <a:cubicBezTo>
                  <a:pt x="17787" y="7434"/>
                  <a:pt x="17738" y="7400"/>
                  <a:pt x="17738" y="7345"/>
                </a:cubicBezTo>
                <a:cubicBezTo>
                  <a:pt x="17738" y="7311"/>
                  <a:pt x="17787" y="7273"/>
                  <a:pt x="17763" y="7239"/>
                </a:cubicBezTo>
                <a:cubicBezTo>
                  <a:pt x="17763" y="7221"/>
                  <a:pt x="17710" y="7167"/>
                  <a:pt x="17686" y="7132"/>
                </a:cubicBezTo>
                <a:cubicBezTo>
                  <a:pt x="17662" y="7077"/>
                  <a:pt x="17710" y="7023"/>
                  <a:pt x="17686" y="6971"/>
                </a:cubicBezTo>
                <a:cubicBezTo>
                  <a:pt x="17662" y="6844"/>
                  <a:pt x="17586" y="6809"/>
                  <a:pt x="17614" y="6755"/>
                </a:cubicBezTo>
                <a:cubicBezTo>
                  <a:pt x="17614" y="6737"/>
                  <a:pt x="17686" y="6755"/>
                  <a:pt x="17686" y="6720"/>
                </a:cubicBezTo>
                <a:cubicBezTo>
                  <a:pt x="17686" y="6542"/>
                  <a:pt x="17437" y="6308"/>
                  <a:pt x="17288" y="6202"/>
                </a:cubicBezTo>
                <a:cubicBezTo>
                  <a:pt x="17212" y="6130"/>
                  <a:pt x="17087" y="6095"/>
                  <a:pt x="17087" y="6078"/>
                </a:cubicBezTo>
                <a:cubicBezTo>
                  <a:pt x="17087" y="6061"/>
                  <a:pt x="17212" y="6095"/>
                  <a:pt x="17212" y="6095"/>
                </a:cubicBezTo>
                <a:cubicBezTo>
                  <a:pt x="17188" y="6078"/>
                  <a:pt x="17087" y="6006"/>
                  <a:pt x="17087" y="5972"/>
                </a:cubicBezTo>
                <a:cubicBezTo>
                  <a:pt x="17087" y="5934"/>
                  <a:pt x="17188" y="5917"/>
                  <a:pt x="17188" y="5882"/>
                </a:cubicBezTo>
                <a:cubicBezTo>
                  <a:pt x="17164" y="5845"/>
                  <a:pt x="17087" y="5828"/>
                  <a:pt x="17063" y="5776"/>
                </a:cubicBezTo>
                <a:cubicBezTo>
                  <a:pt x="17039" y="5686"/>
                  <a:pt x="17188" y="5577"/>
                  <a:pt x="17140" y="5525"/>
                </a:cubicBezTo>
                <a:cubicBezTo>
                  <a:pt x="17140" y="5505"/>
                  <a:pt x="16838" y="5560"/>
                  <a:pt x="16790" y="5505"/>
                </a:cubicBezTo>
                <a:lnTo>
                  <a:pt x="16814" y="5329"/>
                </a:lnTo>
                <a:cubicBezTo>
                  <a:pt x="16838" y="5292"/>
                  <a:pt x="16939" y="5275"/>
                  <a:pt x="16963" y="5257"/>
                </a:cubicBezTo>
                <a:cubicBezTo>
                  <a:pt x="16963" y="5237"/>
                  <a:pt x="16963" y="5185"/>
                  <a:pt x="16963" y="5185"/>
                </a:cubicBezTo>
                <a:cubicBezTo>
                  <a:pt x="16963" y="5168"/>
                  <a:pt x="16987" y="5148"/>
                  <a:pt x="16987" y="5113"/>
                </a:cubicBezTo>
                <a:cubicBezTo>
                  <a:pt x="16963" y="5041"/>
                  <a:pt x="16891" y="5148"/>
                  <a:pt x="16838" y="5113"/>
                </a:cubicBezTo>
                <a:cubicBezTo>
                  <a:pt x="16866" y="5113"/>
                  <a:pt x="16915" y="4990"/>
                  <a:pt x="16866" y="4952"/>
                </a:cubicBezTo>
                <a:cubicBezTo>
                  <a:pt x="16838" y="4918"/>
                  <a:pt x="16790" y="4972"/>
                  <a:pt x="16790" y="4918"/>
                </a:cubicBezTo>
                <a:cubicBezTo>
                  <a:pt x="16790" y="4863"/>
                  <a:pt x="16838" y="4828"/>
                  <a:pt x="16838" y="4774"/>
                </a:cubicBezTo>
                <a:cubicBezTo>
                  <a:pt x="16838" y="4774"/>
                  <a:pt x="16742" y="4756"/>
                  <a:pt x="16742" y="4739"/>
                </a:cubicBezTo>
                <a:cubicBezTo>
                  <a:pt x="16714" y="4684"/>
                  <a:pt x="16814" y="4684"/>
                  <a:pt x="16814" y="4650"/>
                </a:cubicBezTo>
                <a:cubicBezTo>
                  <a:pt x="16814" y="4615"/>
                  <a:pt x="16790" y="4506"/>
                  <a:pt x="16790" y="4506"/>
                </a:cubicBezTo>
                <a:cubicBezTo>
                  <a:pt x="16766" y="4471"/>
                  <a:pt x="16690" y="4506"/>
                  <a:pt x="16666" y="4489"/>
                </a:cubicBezTo>
                <a:cubicBezTo>
                  <a:pt x="16641" y="4454"/>
                  <a:pt x="16766" y="4417"/>
                  <a:pt x="16589" y="4454"/>
                </a:cubicBezTo>
                <a:cubicBezTo>
                  <a:pt x="16392" y="4523"/>
                  <a:pt x="16641" y="4399"/>
                  <a:pt x="16666" y="4310"/>
                </a:cubicBezTo>
                <a:cubicBezTo>
                  <a:pt x="16690" y="4275"/>
                  <a:pt x="16690" y="4131"/>
                  <a:pt x="16666" y="4097"/>
                </a:cubicBezTo>
                <a:cubicBezTo>
                  <a:pt x="16641" y="4059"/>
                  <a:pt x="16565" y="4131"/>
                  <a:pt x="16565" y="4080"/>
                </a:cubicBezTo>
                <a:cubicBezTo>
                  <a:pt x="16541" y="4025"/>
                  <a:pt x="16690" y="3918"/>
                  <a:pt x="16617" y="3846"/>
                </a:cubicBezTo>
                <a:cubicBezTo>
                  <a:pt x="16589" y="3829"/>
                  <a:pt x="16517" y="3881"/>
                  <a:pt x="16489" y="3829"/>
                </a:cubicBezTo>
                <a:cubicBezTo>
                  <a:pt x="16489" y="3757"/>
                  <a:pt x="16617" y="3723"/>
                  <a:pt x="16589" y="3633"/>
                </a:cubicBezTo>
                <a:cubicBezTo>
                  <a:pt x="16589" y="3633"/>
                  <a:pt x="16465" y="3596"/>
                  <a:pt x="16465" y="3579"/>
                </a:cubicBezTo>
                <a:cubicBezTo>
                  <a:pt x="16465" y="3579"/>
                  <a:pt x="16541" y="3544"/>
                  <a:pt x="16541" y="3524"/>
                </a:cubicBezTo>
                <a:cubicBezTo>
                  <a:pt x="16440" y="3472"/>
                  <a:pt x="16340" y="3544"/>
                  <a:pt x="16340" y="3489"/>
                </a:cubicBezTo>
                <a:cubicBezTo>
                  <a:pt x="16316" y="3455"/>
                  <a:pt x="16440" y="3417"/>
                  <a:pt x="16465" y="3365"/>
                </a:cubicBezTo>
                <a:cubicBezTo>
                  <a:pt x="16541" y="3239"/>
                  <a:pt x="16392" y="3204"/>
                  <a:pt x="16465" y="3149"/>
                </a:cubicBezTo>
                <a:cubicBezTo>
                  <a:pt x="16565" y="3098"/>
                  <a:pt x="16392" y="3132"/>
                  <a:pt x="16416" y="3060"/>
                </a:cubicBezTo>
                <a:cubicBezTo>
                  <a:pt x="16416" y="3060"/>
                  <a:pt x="16489" y="3060"/>
                  <a:pt x="16465" y="3026"/>
                </a:cubicBezTo>
                <a:cubicBezTo>
                  <a:pt x="16440" y="2971"/>
                  <a:pt x="16340" y="2988"/>
                  <a:pt x="16340" y="2882"/>
                </a:cubicBezTo>
                <a:cubicBezTo>
                  <a:pt x="16340" y="2902"/>
                  <a:pt x="16392" y="2810"/>
                  <a:pt x="16392" y="2792"/>
                </a:cubicBezTo>
                <a:cubicBezTo>
                  <a:pt x="16392" y="2775"/>
                  <a:pt x="16316" y="2775"/>
                  <a:pt x="16316" y="2758"/>
                </a:cubicBezTo>
                <a:cubicBezTo>
                  <a:pt x="16292" y="2758"/>
                  <a:pt x="16340" y="2741"/>
                  <a:pt x="16340" y="2720"/>
                </a:cubicBezTo>
                <a:cubicBezTo>
                  <a:pt x="16292" y="2686"/>
                  <a:pt x="16244" y="2703"/>
                  <a:pt x="16244" y="2651"/>
                </a:cubicBezTo>
                <a:cubicBezTo>
                  <a:pt x="16244" y="2579"/>
                  <a:pt x="16440" y="2384"/>
                  <a:pt x="16119" y="2418"/>
                </a:cubicBezTo>
                <a:cubicBezTo>
                  <a:pt x="15918" y="2435"/>
                  <a:pt x="16465" y="2312"/>
                  <a:pt x="16244" y="2222"/>
                </a:cubicBezTo>
                <a:cubicBezTo>
                  <a:pt x="16191" y="2188"/>
                  <a:pt x="16143" y="2168"/>
                  <a:pt x="16167" y="2044"/>
                </a:cubicBezTo>
                <a:cubicBezTo>
                  <a:pt x="16167" y="2006"/>
                  <a:pt x="16244" y="1882"/>
                  <a:pt x="16167" y="1810"/>
                </a:cubicBezTo>
                <a:cubicBezTo>
                  <a:pt x="16119" y="1776"/>
                  <a:pt x="16019" y="1793"/>
                  <a:pt x="16019" y="1759"/>
                </a:cubicBezTo>
                <a:cubicBezTo>
                  <a:pt x="16019" y="1704"/>
                  <a:pt x="16268" y="1687"/>
                  <a:pt x="16215" y="1597"/>
                </a:cubicBezTo>
                <a:cubicBezTo>
                  <a:pt x="16215" y="1563"/>
                  <a:pt x="15994" y="1580"/>
                  <a:pt x="15966" y="1525"/>
                </a:cubicBezTo>
                <a:cubicBezTo>
                  <a:pt x="15942" y="1508"/>
                  <a:pt x="15994" y="1453"/>
                  <a:pt x="15994" y="1419"/>
                </a:cubicBezTo>
                <a:cubicBezTo>
                  <a:pt x="15994" y="1347"/>
                  <a:pt x="15966" y="1312"/>
                  <a:pt x="15966" y="1275"/>
                </a:cubicBezTo>
                <a:cubicBezTo>
                  <a:pt x="15966" y="1240"/>
                  <a:pt x="16067" y="1168"/>
                  <a:pt x="15966" y="1116"/>
                </a:cubicBezTo>
                <a:cubicBezTo>
                  <a:pt x="15894" y="1079"/>
                  <a:pt x="15870" y="1096"/>
                  <a:pt x="15966" y="1044"/>
                </a:cubicBezTo>
                <a:cubicBezTo>
                  <a:pt x="16143" y="955"/>
                  <a:pt x="15894" y="990"/>
                  <a:pt x="15894" y="938"/>
                </a:cubicBezTo>
                <a:cubicBezTo>
                  <a:pt x="15894" y="901"/>
                  <a:pt x="15994" y="901"/>
                  <a:pt x="15994" y="849"/>
                </a:cubicBezTo>
                <a:cubicBezTo>
                  <a:pt x="16019" y="667"/>
                  <a:pt x="15793" y="794"/>
                  <a:pt x="15769" y="705"/>
                </a:cubicBezTo>
                <a:cubicBezTo>
                  <a:pt x="15769" y="667"/>
                  <a:pt x="15894" y="687"/>
                  <a:pt x="15918" y="687"/>
                </a:cubicBezTo>
                <a:cubicBezTo>
                  <a:pt x="15894" y="687"/>
                  <a:pt x="15918" y="581"/>
                  <a:pt x="15942" y="561"/>
                </a:cubicBezTo>
                <a:cubicBezTo>
                  <a:pt x="15918" y="561"/>
                  <a:pt x="15842" y="561"/>
                  <a:pt x="15818" y="543"/>
                </a:cubicBezTo>
                <a:cubicBezTo>
                  <a:pt x="15769" y="471"/>
                  <a:pt x="15894" y="526"/>
                  <a:pt x="15894" y="471"/>
                </a:cubicBezTo>
                <a:cubicBezTo>
                  <a:pt x="15870" y="402"/>
                  <a:pt x="15769" y="492"/>
                  <a:pt x="15769" y="402"/>
                </a:cubicBezTo>
                <a:cubicBezTo>
                  <a:pt x="15769" y="365"/>
                  <a:pt x="15842" y="330"/>
                  <a:pt x="15818" y="276"/>
                </a:cubicBezTo>
                <a:cubicBezTo>
                  <a:pt x="15818" y="224"/>
                  <a:pt x="15745" y="293"/>
                  <a:pt x="15745" y="224"/>
                </a:cubicBezTo>
                <a:cubicBezTo>
                  <a:pt x="15717" y="152"/>
                  <a:pt x="15842" y="45"/>
                  <a:pt x="15745" y="8"/>
                </a:cubicBezTo>
                <a:cubicBezTo>
                  <a:pt x="15645" y="-44"/>
                  <a:pt x="14797" y="169"/>
                  <a:pt x="14548" y="241"/>
                </a:cubicBezTo>
                <a:cubicBezTo>
                  <a:pt x="13427" y="561"/>
                  <a:pt x="12181" y="918"/>
                  <a:pt x="10935" y="1223"/>
                </a:cubicBezTo>
                <a:cubicBezTo>
                  <a:pt x="10710" y="1275"/>
                  <a:pt x="10513" y="1330"/>
                  <a:pt x="10312" y="1402"/>
                </a:cubicBezTo>
                <a:cubicBezTo>
                  <a:pt x="10087" y="1453"/>
                  <a:pt x="9838" y="1543"/>
                  <a:pt x="9689" y="1597"/>
                </a:cubicBezTo>
                <a:cubicBezTo>
                  <a:pt x="9066" y="1793"/>
                  <a:pt x="8496" y="1900"/>
                  <a:pt x="7997" y="2078"/>
                </a:cubicBezTo>
                <a:cubicBezTo>
                  <a:pt x="7921" y="2116"/>
                  <a:pt x="7873" y="2150"/>
                  <a:pt x="7796" y="2188"/>
                </a:cubicBezTo>
                <a:cubicBezTo>
                  <a:pt x="6752" y="2562"/>
                  <a:pt x="5602" y="2882"/>
                  <a:pt x="4582" y="3311"/>
                </a:cubicBezTo>
                <a:cubicBezTo>
                  <a:pt x="4931" y="3256"/>
                  <a:pt x="4658" y="3293"/>
                  <a:pt x="4485" y="3383"/>
                </a:cubicBezTo>
                <a:cubicBezTo>
                  <a:pt x="4433" y="3400"/>
                  <a:pt x="4409" y="3472"/>
                  <a:pt x="4361" y="3489"/>
                </a:cubicBezTo>
                <a:cubicBezTo>
                  <a:pt x="3987" y="3702"/>
                  <a:pt x="3139" y="3953"/>
                  <a:pt x="2990" y="4186"/>
                </a:cubicBezTo>
                <a:cubicBezTo>
                  <a:pt x="2962" y="4203"/>
                  <a:pt x="3038" y="4275"/>
                  <a:pt x="3038" y="4258"/>
                </a:cubicBezTo>
                <a:cubicBezTo>
                  <a:pt x="3038" y="4275"/>
                  <a:pt x="2837" y="4417"/>
                  <a:pt x="2837" y="4417"/>
                </a:cubicBezTo>
                <a:cubicBezTo>
                  <a:pt x="2890" y="4454"/>
                  <a:pt x="3187" y="4293"/>
                  <a:pt x="3235" y="4258"/>
                </a:cubicBezTo>
                <a:cubicBezTo>
                  <a:pt x="3585" y="4080"/>
                  <a:pt x="3834" y="3953"/>
                  <a:pt x="4260" y="3812"/>
                </a:cubicBezTo>
                <a:cubicBezTo>
                  <a:pt x="4485" y="3740"/>
                  <a:pt x="4208" y="3881"/>
                  <a:pt x="4135" y="3918"/>
                </a:cubicBezTo>
                <a:cubicBezTo>
                  <a:pt x="3661" y="4114"/>
                  <a:pt x="3436" y="4203"/>
                  <a:pt x="2990" y="4489"/>
                </a:cubicBezTo>
                <a:cubicBezTo>
                  <a:pt x="2914" y="4523"/>
                  <a:pt x="2765" y="4650"/>
                  <a:pt x="2689" y="4704"/>
                </a:cubicBezTo>
                <a:cubicBezTo>
                  <a:pt x="2616" y="4811"/>
                  <a:pt x="2765" y="4774"/>
                  <a:pt x="2914" y="4722"/>
                </a:cubicBezTo>
                <a:cubicBezTo>
                  <a:pt x="3038" y="4684"/>
                  <a:pt x="3087" y="4578"/>
                  <a:pt x="3336" y="4561"/>
                </a:cubicBezTo>
                <a:cubicBezTo>
                  <a:pt x="3312" y="4561"/>
                  <a:pt x="3312" y="4578"/>
                  <a:pt x="3312" y="4578"/>
                </a:cubicBezTo>
                <a:cubicBezTo>
                  <a:pt x="3336" y="4578"/>
                  <a:pt x="3336" y="4578"/>
                  <a:pt x="3336" y="4561"/>
                </a:cubicBezTo>
                <a:cubicBezTo>
                  <a:pt x="3710" y="4382"/>
                  <a:pt x="4160" y="4186"/>
                  <a:pt x="4582" y="4025"/>
                </a:cubicBezTo>
                <a:cubicBezTo>
                  <a:pt x="4931" y="3881"/>
                  <a:pt x="5506" y="3651"/>
                  <a:pt x="6028" y="3507"/>
                </a:cubicBezTo>
                <a:cubicBezTo>
                  <a:pt x="6426" y="3417"/>
                  <a:pt x="5880" y="3579"/>
                  <a:pt x="5755" y="3633"/>
                </a:cubicBezTo>
                <a:cubicBezTo>
                  <a:pt x="5305" y="3812"/>
                  <a:pt x="4931" y="3990"/>
                  <a:pt x="4533" y="4149"/>
                </a:cubicBezTo>
                <a:cubicBezTo>
                  <a:pt x="4107" y="4327"/>
                  <a:pt x="3537" y="4543"/>
                  <a:pt x="3139" y="4811"/>
                </a:cubicBezTo>
                <a:lnTo>
                  <a:pt x="3014" y="4918"/>
                </a:lnTo>
                <a:cubicBezTo>
                  <a:pt x="3014" y="4935"/>
                  <a:pt x="3163" y="4863"/>
                  <a:pt x="3288" y="4828"/>
                </a:cubicBezTo>
                <a:cubicBezTo>
                  <a:pt x="3489" y="4704"/>
                  <a:pt x="3710" y="4561"/>
                  <a:pt x="3910" y="4489"/>
                </a:cubicBezTo>
                <a:cubicBezTo>
                  <a:pt x="4284" y="4310"/>
                  <a:pt x="4533" y="4221"/>
                  <a:pt x="4859" y="4097"/>
                </a:cubicBezTo>
                <a:cubicBezTo>
                  <a:pt x="4859" y="4080"/>
                  <a:pt x="4907" y="4080"/>
                  <a:pt x="4859" y="4097"/>
                </a:cubicBezTo>
                <a:cubicBezTo>
                  <a:pt x="4385" y="4454"/>
                  <a:pt x="3489" y="4684"/>
                  <a:pt x="2914" y="5113"/>
                </a:cubicBezTo>
                <a:cubicBezTo>
                  <a:pt x="2866" y="5148"/>
                  <a:pt x="2641" y="5329"/>
                  <a:pt x="2890" y="5257"/>
                </a:cubicBezTo>
                <a:cubicBezTo>
                  <a:pt x="3139" y="5168"/>
                  <a:pt x="2938" y="5309"/>
                  <a:pt x="2914" y="5364"/>
                </a:cubicBezTo>
                <a:cubicBezTo>
                  <a:pt x="2938" y="5329"/>
                  <a:pt x="2938" y="5488"/>
                  <a:pt x="2866" y="5470"/>
                </a:cubicBezTo>
                <a:cubicBezTo>
                  <a:pt x="3038" y="5525"/>
                  <a:pt x="3163" y="5275"/>
                  <a:pt x="3288" y="5347"/>
                </a:cubicBezTo>
                <a:cubicBezTo>
                  <a:pt x="3312" y="5364"/>
                  <a:pt x="3063" y="5470"/>
                  <a:pt x="3235" y="5488"/>
                </a:cubicBezTo>
                <a:cubicBezTo>
                  <a:pt x="3312" y="5505"/>
                  <a:pt x="3661" y="5275"/>
                  <a:pt x="3786" y="5220"/>
                </a:cubicBezTo>
                <a:cubicBezTo>
                  <a:pt x="3935" y="5185"/>
                  <a:pt x="4059" y="5168"/>
                  <a:pt x="3862" y="5275"/>
                </a:cubicBezTo>
                <a:cubicBezTo>
                  <a:pt x="3609" y="5381"/>
                  <a:pt x="3312" y="5505"/>
                  <a:pt x="3087" y="5666"/>
                </a:cubicBezTo>
                <a:cubicBezTo>
                  <a:pt x="2938" y="5793"/>
                  <a:pt x="3412" y="5577"/>
                  <a:pt x="3513" y="5525"/>
                </a:cubicBezTo>
                <a:cubicBezTo>
                  <a:pt x="3710" y="5436"/>
                  <a:pt x="3810" y="5347"/>
                  <a:pt x="3910" y="5309"/>
                </a:cubicBezTo>
                <a:cubicBezTo>
                  <a:pt x="4035" y="5275"/>
                  <a:pt x="4433" y="5113"/>
                  <a:pt x="4107" y="5309"/>
                </a:cubicBezTo>
                <a:cubicBezTo>
                  <a:pt x="3412" y="5686"/>
                  <a:pt x="2713" y="6061"/>
                  <a:pt x="2042" y="6452"/>
                </a:cubicBezTo>
                <a:cubicBezTo>
                  <a:pt x="1941" y="6524"/>
                  <a:pt x="1817" y="6576"/>
                  <a:pt x="1740" y="6648"/>
                </a:cubicBezTo>
                <a:cubicBezTo>
                  <a:pt x="1716" y="6648"/>
                  <a:pt x="1740" y="6686"/>
                  <a:pt x="1716" y="6720"/>
                </a:cubicBezTo>
                <a:cubicBezTo>
                  <a:pt x="1716" y="6720"/>
                  <a:pt x="1443" y="6899"/>
                  <a:pt x="1371" y="6933"/>
                </a:cubicBezTo>
                <a:cubicBezTo>
                  <a:pt x="1021" y="7167"/>
                  <a:pt x="1740" y="6737"/>
                  <a:pt x="1769" y="6755"/>
                </a:cubicBezTo>
                <a:cubicBezTo>
                  <a:pt x="1769" y="6775"/>
                  <a:pt x="1443" y="6971"/>
                  <a:pt x="1395" y="7005"/>
                </a:cubicBezTo>
                <a:cubicBezTo>
                  <a:pt x="1246" y="7095"/>
                  <a:pt x="1093" y="7149"/>
                  <a:pt x="1045" y="7221"/>
                </a:cubicBezTo>
                <a:cubicBezTo>
                  <a:pt x="1021" y="7239"/>
                  <a:pt x="1021" y="7345"/>
                  <a:pt x="1021" y="7345"/>
                </a:cubicBezTo>
                <a:cubicBezTo>
                  <a:pt x="820" y="7524"/>
                  <a:pt x="571" y="7578"/>
                  <a:pt x="398" y="7774"/>
                </a:cubicBezTo>
                <a:cubicBezTo>
                  <a:pt x="623" y="7719"/>
                  <a:pt x="647" y="7630"/>
                  <a:pt x="872" y="7489"/>
                </a:cubicBezTo>
                <a:cubicBezTo>
                  <a:pt x="945" y="7434"/>
                  <a:pt x="1194" y="7328"/>
                  <a:pt x="1194" y="7328"/>
                </a:cubicBezTo>
                <a:cubicBezTo>
                  <a:pt x="1218" y="7328"/>
                  <a:pt x="1146" y="7434"/>
                  <a:pt x="1122" y="7489"/>
                </a:cubicBezTo>
                <a:cubicBezTo>
                  <a:pt x="1146" y="7469"/>
                  <a:pt x="1170" y="7452"/>
                  <a:pt x="1170" y="7434"/>
                </a:cubicBezTo>
                <a:cubicBezTo>
                  <a:pt x="1093" y="7524"/>
                  <a:pt x="1093" y="7524"/>
                  <a:pt x="1122" y="7489"/>
                </a:cubicBezTo>
                <a:cubicBezTo>
                  <a:pt x="945" y="7630"/>
                  <a:pt x="647" y="7774"/>
                  <a:pt x="471" y="7953"/>
                </a:cubicBezTo>
                <a:cubicBezTo>
                  <a:pt x="422" y="8005"/>
                  <a:pt x="370" y="8094"/>
                  <a:pt x="298" y="8166"/>
                </a:cubicBezTo>
                <a:cubicBezTo>
                  <a:pt x="250" y="8238"/>
                  <a:pt x="73" y="8416"/>
                  <a:pt x="173" y="8523"/>
                </a:cubicBezTo>
                <a:cubicBezTo>
                  <a:pt x="250" y="8578"/>
                  <a:pt x="322" y="8272"/>
                  <a:pt x="298" y="8292"/>
                </a:cubicBezTo>
                <a:cubicBezTo>
                  <a:pt x="322" y="8272"/>
                  <a:pt x="398" y="8327"/>
                  <a:pt x="422" y="8310"/>
                </a:cubicBezTo>
                <a:cubicBezTo>
                  <a:pt x="398" y="8327"/>
                  <a:pt x="523" y="8203"/>
                  <a:pt x="547" y="8238"/>
                </a:cubicBezTo>
                <a:cubicBezTo>
                  <a:pt x="595" y="8272"/>
                  <a:pt x="446" y="8344"/>
                  <a:pt x="398" y="8451"/>
                </a:cubicBezTo>
                <a:cubicBezTo>
                  <a:pt x="346" y="8523"/>
                  <a:pt x="398" y="8578"/>
                  <a:pt x="398" y="8595"/>
                </a:cubicBezTo>
                <a:cubicBezTo>
                  <a:pt x="398" y="8578"/>
                  <a:pt x="446" y="8578"/>
                  <a:pt x="446" y="8595"/>
                </a:cubicBezTo>
                <a:cubicBezTo>
                  <a:pt x="471" y="8701"/>
                  <a:pt x="274" y="8828"/>
                  <a:pt x="250" y="8917"/>
                </a:cubicBezTo>
                <a:cubicBezTo>
                  <a:pt x="250" y="8935"/>
                  <a:pt x="322" y="8986"/>
                  <a:pt x="298" y="9024"/>
                </a:cubicBezTo>
                <a:cubicBezTo>
                  <a:pt x="298" y="9024"/>
                  <a:pt x="97" y="9309"/>
                  <a:pt x="250" y="9148"/>
                </a:cubicBezTo>
                <a:cubicBezTo>
                  <a:pt x="250" y="9130"/>
                  <a:pt x="446" y="9041"/>
                  <a:pt x="446" y="9041"/>
                </a:cubicBezTo>
                <a:cubicBezTo>
                  <a:pt x="471" y="9058"/>
                  <a:pt x="221" y="9344"/>
                  <a:pt x="197" y="9381"/>
                </a:cubicBezTo>
                <a:cubicBezTo>
                  <a:pt x="149" y="9433"/>
                  <a:pt x="173" y="9433"/>
                  <a:pt x="73" y="9470"/>
                </a:cubicBezTo>
                <a:cubicBezTo>
                  <a:pt x="173" y="9488"/>
                  <a:pt x="0" y="9611"/>
                  <a:pt x="24" y="9683"/>
                </a:cubicBezTo>
                <a:cubicBezTo>
                  <a:pt x="49" y="9738"/>
                  <a:pt x="197" y="9755"/>
                  <a:pt x="221" y="9807"/>
                </a:cubicBezTo>
                <a:cubicBezTo>
                  <a:pt x="221" y="9827"/>
                  <a:pt x="149" y="9899"/>
                  <a:pt x="173" y="9951"/>
                </a:cubicBezTo>
                <a:cubicBezTo>
                  <a:pt x="173" y="10058"/>
                  <a:pt x="370" y="10095"/>
                  <a:pt x="422" y="10219"/>
                </a:cubicBezTo>
                <a:cubicBezTo>
                  <a:pt x="446" y="10291"/>
                  <a:pt x="370" y="10504"/>
                  <a:pt x="446" y="10576"/>
                </a:cubicBezTo>
                <a:cubicBezTo>
                  <a:pt x="422" y="10559"/>
                  <a:pt x="647" y="10665"/>
                  <a:pt x="647" y="10683"/>
                </a:cubicBezTo>
                <a:cubicBezTo>
                  <a:pt x="571" y="10720"/>
                  <a:pt x="370" y="10559"/>
                  <a:pt x="322" y="10593"/>
                </a:cubicBezTo>
                <a:cubicBezTo>
                  <a:pt x="298" y="10665"/>
                  <a:pt x="595" y="10683"/>
                  <a:pt x="647" y="10737"/>
                </a:cubicBezTo>
                <a:cubicBezTo>
                  <a:pt x="696" y="10809"/>
                  <a:pt x="571" y="10916"/>
                  <a:pt x="595" y="10988"/>
                </a:cubicBezTo>
                <a:cubicBezTo>
                  <a:pt x="647" y="11218"/>
                  <a:pt x="1093" y="11290"/>
                  <a:pt x="1122" y="11523"/>
                </a:cubicBezTo>
                <a:cubicBezTo>
                  <a:pt x="1146" y="11593"/>
                  <a:pt x="1021" y="11702"/>
                  <a:pt x="1093" y="11808"/>
                </a:cubicBezTo>
                <a:cubicBezTo>
                  <a:pt x="1122" y="11843"/>
                  <a:pt x="1246" y="11915"/>
                  <a:pt x="1318" y="11932"/>
                </a:cubicBezTo>
                <a:cubicBezTo>
                  <a:pt x="1519" y="12004"/>
                  <a:pt x="1869" y="11915"/>
                  <a:pt x="1692" y="12166"/>
                </a:cubicBezTo>
                <a:cubicBezTo>
                  <a:pt x="1793" y="12148"/>
                  <a:pt x="1692" y="12235"/>
                  <a:pt x="1692" y="12166"/>
                </a:cubicBezTo>
                <a:cubicBezTo>
                  <a:pt x="1644" y="12166"/>
                  <a:pt x="1644" y="12183"/>
                  <a:pt x="1620" y="12217"/>
                </a:cubicBezTo>
                <a:cubicBezTo>
                  <a:pt x="1917" y="12128"/>
                  <a:pt x="1668" y="12485"/>
                  <a:pt x="1592" y="12485"/>
                </a:cubicBezTo>
                <a:cubicBezTo>
                  <a:pt x="1495" y="12523"/>
                  <a:pt x="1568" y="12327"/>
                  <a:pt x="1620" y="12307"/>
                </a:cubicBezTo>
                <a:cubicBezTo>
                  <a:pt x="1495" y="12344"/>
                  <a:pt x="1443" y="12396"/>
                  <a:pt x="1519" y="12540"/>
                </a:cubicBezTo>
                <a:cubicBezTo>
                  <a:pt x="1568" y="12646"/>
                  <a:pt x="2042" y="12664"/>
                  <a:pt x="2118" y="12736"/>
                </a:cubicBezTo>
                <a:cubicBezTo>
                  <a:pt x="2090" y="12718"/>
                  <a:pt x="2190" y="13041"/>
                  <a:pt x="2215" y="13021"/>
                </a:cubicBezTo>
                <a:cubicBezTo>
                  <a:pt x="2190" y="13041"/>
                  <a:pt x="2066" y="13004"/>
                  <a:pt x="2018" y="13021"/>
                </a:cubicBezTo>
                <a:cubicBezTo>
                  <a:pt x="1965" y="13058"/>
                  <a:pt x="2166" y="13076"/>
                  <a:pt x="2190" y="13093"/>
                </a:cubicBezTo>
                <a:cubicBezTo>
                  <a:pt x="2190" y="13110"/>
                  <a:pt x="2166" y="13148"/>
                  <a:pt x="2190" y="13165"/>
                </a:cubicBezTo>
                <a:cubicBezTo>
                  <a:pt x="2267" y="13199"/>
                  <a:pt x="2315" y="13130"/>
                  <a:pt x="2315" y="13199"/>
                </a:cubicBezTo>
                <a:cubicBezTo>
                  <a:pt x="2315" y="13199"/>
                  <a:pt x="2190" y="13237"/>
                  <a:pt x="2166" y="13237"/>
                </a:cubicBezTo>
                <a:cubicBezTo>
                  <a:pt x="2090" y="13237"/>
                  <a:pt x="1841" y="13182"/>
                  <a:pt x="1716" y="13130"/>
                </a:cubicBezTo>
                <a:cubicBezTo>
                  <a:pt x="1740" y="13306"/>
                  <a:pt x="2090" y="13271"/>
                  <a:pt x="2190" y="13378"/>
                </a:cubicBezTo>
                <a:cubicBezTo>
                  <a:pt x="2215" y="13398"/>
                  <a:pt x="2142" y="13487"/>
                  <a:pt x="2142" y="13487"/>
                </a:cubicBezTo>
                <a:cubicBezTo>
                  <a:pt x="2142" y="13522"/>
                  <a:pt x="2416" y="13663"/>
                  <a:pt x="2540" y="13700"/>
                </a:cubicBezTo>
                <a:cubicBezTo>
                  <a:pt x="2540" y="13700"/>
                  <a:pt x="2588" y="13735"/>
                  <a:pt x="2588" y="13755"/>
                </a:cubicBezTo>
                <a:cubicBezTo>
                  <a:pt x="2564" y="13755"/>
                  <a:pt x="2239" y="13700"/>
                  <a:pt x="2239" y="13700"/>
                </a:cubicBezTo>
                <a:cubicBezTo>
                  <a:pt x="2166" y="13772"/>
                  <a:pt x="2665" y="13896"/>
                  <a:pt x="2665" y="13913"/>
                </a:cubicBezTo>
                <a:cubicBezTo>
                  <a:pt x="2737" y="13931"/>
                  <a:pt x="2713" y="14003"/>
                  <a:pt x="2837" y="14057"/>
                </a:cubicBezTo>
                <a:cubicBezTo>
                  <a:pt x="2990" y="14092"/>
                  <a:pt x="3163" y="14092"/>
                  <a:pt x="3235" y="14164"/>
                </a:cubicBezTo>
                <a:cubicBezTo>
                  <a:pt x="3336" y="14112"/>
                  <a:pt x="3762" y="14164"/>
                  <a:pt x="4035" y="14147"/>
                </a:cubicBezTo>
                <a:cubicBezTo>
                  <a:pt x="4284" y="14129"/>
                  <a:pt x="5008" y="14020"/>
                  <a:pt x="5104" y="14112"/>
                </a:cubicBezTo>
                <a:cubicBezTo>
                  <a:pt x="5080" y="14112"/>
                  <a:pt x="4931" y="14219"/>
                  <a:pt x="4955" y="14271"/>
                </a:cubicBezTo>
                <a:cubicBezTo>
                  <a:pt x="4955" y="14271"/>
                  <a:pt x="5056" y="14253"/>
                  <a:pt x="5032" y="14288"/>
                </a:cubicBezTo>
                <a:cubicBezTo>
                  <a:pt x="5008" y="14343"/>
                  <a:pt x="4883" y="14377"/>
                  <a:pt x="4859" y="14432"/>
                </a:cubicBezTo>
                <a:cubicBezTo>
                  <a:pt x="4859" y="14449"/>
                  <a:pt x="4931" y="14556"/>
                  <a:pt x="4955" y="14556"/>
                </a:cubicBezTo>
                <a:cubicBezTo>
                  <a:pt x="4955" y="14556"/>
                  <a:pt x="4955" y="14576"/>
                  <a:pt x="4955" y="14556"/>
                </a:cubicBezTo>
                <a:cubicBezTo>
                  <a:pt x="4931" y="14576"/>
                  <a:pt x="4907" y="14610"/>
                  <a:pt x="4931" y="14610"/>
                </a:cubicBezTo>
                <a:cubicBezTo>
                  <a:pt x="5056" y="14665"/>
                  <a:pt x="5056" y="14576"/>
                  <a:pt x="5229" y="14576"/>
                </a:cubicBezTo>
                <a:lnTo>
                  <a:pt x="5229" y="14610"/>
                </a:lnTo>
                <a:cubicBezTo>
                  <a:pt x="5229" y="14610"/>
                  <a:pt x="5329" y="14576"/>
                  <a:pt x="5357" y="14593"/>
                </a:cubicBezTo>
                <a:cubicBezTo>
                  <a:pt x="5357" y="14628"/>
                  <a:pt x="5180" y="14754"/>
                  <a:pt x="5180" y="14806"/>
                </a:cubicBezTo>
                <a:cubicBezTo>
                  <a:pt x="5180" y="14844"/>
                  <a:pt x="5281" y="14734"/>
                  <a:pt x="5329" y="14772"/>
                </a:cubicBezTo>
                <a:cubicBezTo>
                  <a:pt x="5305" y="14772"/>
                  <a:pt x="5305" y="14913"/>
                  <a:pt x="5281" y="14950"/>
                </a:cubicBezTo>
                <a:cubicBezTo>
                  <a:pt x="5229" y="15057"/>
                  <a:pt x="5032" y="15111"/>
                  <a:pt x="5032" y="15181"/>
                </a:cubicBezTo>
                <a:cubicBezTo>
                  <a:pt x="5032" y="15201"/>
                  <a:pt x="5204" y="15181"/>
                  <a:pt x="5204" y="15201"/>
                </a:cubicBezTo>
                <a:cubicBezTo>
                  <a:pt x="5257" y="15253"/>
                  <a:pt x="5180" y="15290"/>
                  <a:pt x="5156" y="15325"/>
                </a:cubicBezTo>
                <a:cubicBezTo>
                  <a:pt x="5104" y="15379"/>
                  <a:pt x="5104" y="15342"/>
                  <a:pt x="5104" y="15397"/>
                </a:cubicBezTo>
                <a:cubicBezTo>
                  <a:pt x="5104" y="15359"/>
                  <a:pt x="5156" y="15414"/>
                  <a:pt x="5104" y="15503"/>
                </a:cubicBezTo>
                <a:cubicBezTo>
                  <a:pt x="5104" y="15486"/>
                  <a:pt x="5056" y="15558"/>
                  <a:pt x="5056" y="15558"/>
                </a:cubicBezTo>
                <a:lnTo>
                  <a:pt x="5156" y="15575"/>
                </a:lnTo>
                <a:cubicBezTo>
                  <a:pt x="5156" y="15647"/>
                  <a:pt x="5056" y="15682"/>
                  <a:pt x="5132" y="15736"/>
                </a:cubicBezTo>
                <a:cubicBezTo>
                  <a:pt x="5156" y="15771"/>
                  <a:pt x="5257" y="15716"/>
                  <a:pt x="5281" y="15736"/>
                </a:cubicBezTo>
                <a:cubicBezTo>
                  <a:pt x="5305" y="15754"/>
                  <a:pt x="5281" y="15843"/>
                  <a:pt x="5281" y="15860"/>
                </a:cubicBezTo>
                <a:cubicBezTo>
                  <a:pt x="5281" y="15843"/>
                  <a:pt x="5357" y="15860"/>
                  <a:pt x="5381" y="15860"/>
                </a:cubicBezTo>
                <a:cubicBezTo>
                  <a:pt x="5357" y="15843"/>
                  <a:pt x="5405" y="15949"/>
                  <a:pt x="5405" y="15967"/>
                </a:cubicBezTo>
                <a:cubicBezTo>
                  <a:pt x="5405" y="16021"/>
                  <a:pt x="5305" y="16021"/>
                  <a:pt x="5329" y="16111"/>
                </a:cubicBezTo>
                <a:cubicBezTo>
                  <a:pt x="5305" y="16056"/>
                  <a:pt x="5429" y="16145"/>
                  <a:pt x="5429" y="16234"/>
                </a:cubicBezTo>
                <a:cubicBezTo>
                  <a:pt x="5429" y="16324"/>
                  <a:pt x="5405" y="16272"/>
                  <a:pt x="5478" y="16324"/>
                </a:cubicBezTo>
                <a:cubicBezTo>
                  <a:pt x="5530" y="16361"/>
                  <a:pt x="5478" y="16413"/>
                  <a:pt x="5478" y="16485"/>
                </a:cubicBezTo>
                <a:cubicBezTo>
                  <a:pt x="5506" y="16736"/>
                  <a:pt x="5803" y="16931"/>
                  <a:pt x="5803" y="17003"/>
                </a:cubicBezTo>
                <a:cubicBezTo>
                  <a:pt x="5803" y="17021"/>
                  <a:pt x="5727" y="17055"/>
                  <a:pt x="5755" y="17072"/>
                </a:cubicBezTo>
                <a:cubicBezTo>
                  <a:pt x="5755" y="17093"/>
                  <a:pt x="5827" y="17038"/>
                  <a:pt x="5827" y="17072"/>
                </a:cubicBezTo>
                <a:cubicBezTo>
                  <a:pt x="5827" y="17110"/>
                  <a:pt x="5779" y="17144"/>
                  <a:pt x="5779" y="17199"/>
                </a:cubicBezTo>
                <a:cubicBezTo>
                  <a:pt x="5755" y="17271"/>
                  <a:pt x="5779" y="17378"/>
                  <a:pt x="5779" y="17430"/>
                </a:cubicBezTo>
                <a:cubicBezTo>
                  <a:pt x="5755" y="17501"/>
                  <a:pt x="5679" y="17573"/>
                  <a:pt x="5755" y="17628"/>
                </a:cubicBezTo>
                <a:cubicBezTo>
                  <a:pt x="5855" y="17717"/>
                  <a:pt x="5880" y="17539"/>
                  <a:pt x="6028" y="17680"/>
                </a:cubicBezTo>
                <a:cubicBezTo>
                  <a:pt x="6052" y="17717"/>
                  <a:pt x="6004" y="17841"/>
                  <a:pt x="6076" y="17876"/>
                </a:cubicBezTo>
                <a:cubicBezTo>
                  <a:pt x="6129" y="17913"/>
                  <a:pt x="6101" y="17735"/>
                  <a:pt x="6201" y="17787"/>
                </a:cubicBezTo>
                <a:cubicBezTo>
                  <a:pt x="6253" y="17807"/>
                  <a:pt x="6177" y="18126"/>
                  <a:pt x="6201" y="18181"/>
                </a:cubicBezTo>
                <a:cubicBezTo>
                  <a:pt x="6225" y="18288"/>
                  <a:pt x="6302" y="18233"/>
                  <a:pt x="6302" y="18342"/>
                </a:cubicBezTo>
                <a:cubicBezTo>
                  <a:pt x="6302" y="18483"/>
                  <a:pt x="6101" y="18610"/>
                  <a:pt x="6129" y="18806"/>
                </a:cubicBezTo>
                <a:cubicBezTo>
                  <a:pt x="6153" y="18985"/>
                  <a:pt x="6378" y="19036"/>
                  <a:pt x="6502" y="19180"/>
                </a:cubicBezTo>
                <a:cubicBezTo>
                  <a:pt x="6551" y="19252"/>
                  <a:pt x="6627" y="19393"/>
                  <a:pt x="6627" y="19465"/>
                </a:cubicBezTo>
                <a:cubicBezTo>
                  <a:pt x="6627" y="19465"/>
                  <a:pt x="6551" y="19448"/>
                  <a:pt x="6551" y="19483"/>
                </a:cubicBezTo>
                <a:cubicBezTo>
                  <a:pt x="6599" y="19627"/>
                  <a:pt x="6699" y="19644"/>
                  <a:pt x="6651" y="19822"/>
                </a:cubicBezTo>
                <a:cubicBezTo>
                  <a:pt x="6627" y="19894"/>
                  <a:pt x="6575" y="20001"/>
                  <a:pt x="6627" y="20108"/>
                </a:cubicBezTo>
                <a:cubicBezTo>
                  <a:pt x="6651" y="20234"/>
                  <a:pt x="6824" y="20286"/>
                  <a:pt x="6852" y="20396"/>
                </a:cubicBezTo>
                <a:cubicBezTo>
                  <a:pt x="6852" y="20430"/>
                  <a:pt x="6776" y="20485"/>
                  <a:pt x="6776" y="20554"/>
                </a:cubicBezTo>
                <a:cubicBezTo>
                  <a:pt x="6800" y="20609"/>
                  <a:pt x="6949" y="20804"/>
                  <a:pt x="7073" y="20859"/>
                </a:cubicBezTo>
                <a:cubicBezTo>
                  <a:pt x="7374" y="20966"/>
                  <a:pt x="7796" y="21110"/>
                  <a:pt x="8170" y="21127"/>
                </a:cubicBezTo>
                <a:cubicBezTo>
                  <a:pt x="8443" y="21144"/>
                  <a:pt x="8918" y="21161"/>
                  <a:pt x="9243" y="21090"/>
                </a:cubicBezTo>
                <a:cubicBezTo>
                  <a:pt x="9291" y="21090"/>
                  <a:pt x="9315" y="21038"/>
                  <a:pt x="9368" y="21038"/>
                </a:cubicBezTo>
                <a:cubicBezTo>
                  <a:pt x="9665" y="20966"/>
                  <a:pt x="9938" y="20966"/>
                  <a:pt x="10240" y="20911"/>
                </a:cubicBezTo>
                <a:cubicBezTo>
                  <a:pt x="10609" y="20859"/>
                  <a:pt x="11011" y="20770"/>
                  <a:pt x="11409" y="20698"/>
                </a:cubicBezTo>
                <a:cubicBezTo>
                  <a:pt x="12530" y="20485"/>
                  <a:pt x="13700" y="20252"/>
                  <a:pt x="14873" y="20038"/>
                </a:cubicBezTo>
                <a:cubicBezTo>
                  <a:pt x="15343" y="19966"/>
                  <a:pt x="15870" y="19840"/>
                  <a:pt x="16392" y="19771"/>
                </a:cubicBezTo>
                <a:cubicBezTo>
                  <a:pt x="17485" y="19609"/>
                  <a:pt x="18357" y="19465"/>
                  <a:pt x="19579" y="19342"/>
                </a:cubicBezTo>
                <a:cubicBezTo>
                  <a:pt x="19780" y="19324"/>
                  <a:pt x="19905" y="19304"/>
                  <a:pt x="19929" y="19465"/>
                </a:cubicBezTo>
                <a:cubicBezTo>
                  <a:pt x="19977" y="19644"/>
                  <a:pt x="20005" y="19788"/>
                  <a:pt x="20105" y="19929"/>
                </a:cubicBezTo>
                <a:cubicBezTo>
                  <a:pt x="20105" y="19912"/>
                  <a:pt x="20130" y="19860"/>
                  <a:pt x="20130" y="19860"/>
                </a:cubicBezTo>
                <a:cubicBezTo>
                  <a:pt x="20154" y="19877"/>
                  <a:pt x="20226" y="20038"/>
                  <a:pt x="20278" y="20128"/>
                </a:cubicBezTo>
                <a:cubicBezTo>
                  <a:pt x="20278" y="20145"/>
                  <a:pt x="20254" y="20197"/>
                  <a:pt x="20278" y="20197"/>
                </a:cubicBezTo>
                <a:cubicBezTo>
                  <a:pt x="20254" y="20180"/>
                  <a:pt x="20628" y="20430"/>
                  <a:pt x="20527" y="20286"/>
                </a:cubicBezTo>
                <a:cubicBezTo>
                  <a:pt x="20527" y="20286"/>
                  <a:pt x="20403" y="20234"/>
                  <a:pt x="20503" y="20180"/>
                </a:cubicBezTo>
                <a:cubicBezTo>
                  <a:pt x="20527" y="20180"/>
                  <a:pt x="20576" y="20217"/>
                  <a:pt x="20628" y="20269"/>
                </a:cubicBezTo>
                <a:lnTo>
                  <a:pt x="20628" y="20252"/>
                </a:lnTo>
                <a:cubicBezTo>
                  <a:pt x="20628" y="20269"/>
                  <a:pt x="20652" y="20286"/>
                  <a:pt x="20676" y="20286"/>
                </a:cubicBezTo>
                <a:cubicBezTo>
                  <a:pt x="20752" y="20358"/>
                  <a:pt x="20801" y="20430"/>
                  <a:pt x="20825" y="20430"/>
                </a:cubicBezTo>
                <a:lnTo>
                  <a:pt x="20825" y="20413"/>
                </a:lnTo>
                <a:cubicBezTo>
                  <a:pt x="20825" y="20413"/>
                  <a:pt x="20825" y="20413"/>
                  <a:pt x="20849" y="20413"/>
                </a:cubicBezTo>
                <a:cubicBezTo>
                  <a:pt x="20825" y="20413"/>
                  <a:pt x="20825" y="20413"/>
                  <a:pt x="20825" y="20413"/>
                </a:cubicBezTo>
                <a:cubicBezTo>
                  <a:pt x="20849" y="20430"/>
                  <a:pt x="21002" y="20502"/>
                  <a:pt x="21002" y="20485"/>
                </a:cubicBezTo>
                <a:cubicBezTo>
                  <a:pt x="21026" y="20465"/>
                  <a:pt x="20777" y="20303"/>
                  <a:pt x="20973" y="20286"/>
                </a:cubicBezTo>
                <a:cubicBezTo>
                  <a:pt x="20949" y="20286"/>
                  <a:pt x="21347" y="20554"/>
                  <a:pt x="21223" y="20430"/>
                </a:cubicBezTo>
                <a:cubicBezTo>
                  <a:pt x="21198" y="20375"/>
                  <a:pt x="21275" y="20396"/>
                  <a:pt x="21275" y="20396"/>
                </a:cubicBezTo>
                <a:cubicBezTo>
                  <a:pt x="21251" y="20341"/>
                  <a:pt x="21251" y="20303"/>
                  <a:pt x="21251" y="20303"/>
                </a:cubicBezTo>
                <a:cubicBezTo>
                  <a:pt x="21251" y="20303"/>
                  <a:pt x="21275" y="20324"/>
                  <a:pt x="21347" y="20303"/>
                </a:cubicBezTo>
                <a:cubicBezTo>
                  <a:pt x="21448" y="20286"/>
                  <a:pt x="21524" y="20145"/>
                  <a:pt x="21500" y="20001"/>
                </a:cubicBezTo>
                <a:close/>
                <a:moveTo>
                  <a:pt x="671" y="8506"/>
                </a:moveTo>
                <a:cubicBezTo>
                  <a:pt x="647" y="8488"/>
                  <a:pt x="720" y="8451"/>
                  <a:pt x="720" y="8451"/>
                </a:cubicBezTo>
                <a:cubicBezTo>
                  <a:pt x="844" y="8399"/>
                  <a:pt x="720" y="8523"/>
                  <a:pt x="671" y="8506"/>
                </a:cubicBezTo>
                <a:close/>
                <a:moveTo>
                  <a:pt x="1294" y="7273"/>
                </a:moveTo>
                <a:cubicBezTo>
                  <a:pt x="1294" y="7273"/>
                  <a:pt x="1246" y="7273"/>
                  <a:pt x="1294" y="7273"/>
                </a:cubicBezTo>
                <a:close/>
                <a:moveTo>
                  <a:pt x="1592" y="12557"/>
                </a:moveTo>
                <a:cubicBezTo>
                  <a:pt x="1592" y="12540"/>
                  <a:pt x="1644" y="12523"/>
                  <a:pt x="1668" y="12540"/>
                </a:cubicBezTo>
                <a:cubicBezTo>
                  <a:pt x="1668" y="12540"/>
                  <a:pt x="1620" y="12557"/>
                  <a:pt x="1592" y="12557"/>
                </a:cubicBezTo>
                <a:close/>
                <a:moveTo>
                  <a:pt x="1893" y="12574"/>
                </a:moveTo>
                <a:cubicBezTo>
                  <a:pt x="1893" y="12574"/>
                  <a:pt x="1817" y="12433"/>
                  <a:pt x="1793" y="12451"/>
                </a:cubicBezTo>
                <a:cubicBezTo>
                  <a:pt x="1893" y="12379"/>
                  <a:pt x="2142" y="12664"/>
                  <a:pt x="1893" y="12574"/>
                </a:cubicBezTo>
                <a:close/>
                <a:moveTo>
                  <a:pt x="2166" y="13076"/>
                </a:moveTo>
                <a:cubicBezTo>
                  <a:pt x="2142" y="13076"/>
                  <a:pt x="2215" y="13058"/>
                  <a:pt x="2215" y="13058"/>
                </a:cubicBezTo>
                <a:cubicBezTo>
                  <a:pt x="2239" y="13076"/>
                  <a:pt x="2166" y="13093"/>
                  <a:pt x="2166" y="13076"/>
                </a:cubicBezTo>
                <a:close/>
                <a:moveTo>
                  <a:pt x="2339" y="13467"/>
                </a:moveTo>
                <a:cubicBezTo>
                  <a:pt x="2339" y="13433"/>
                  <a:pt x="2190" y="13415"/>
                  <a:pt x="2339" y="13398"/>
                </a:cubicBezTo>
                <a:cubicBezTo>
                  <a:pt x="2564" y="13398"/>
                  <a:pt x="2339" y="13611"/>
                  <a:pt x="2339" y="13467"/>
                </a:cubicBezTo>
                <a:close/>
                <a:moveTo>
                  <a:pt x="5132" y="3990"/>
                </a:moveTo>
                <a:cubicBezTo>
                  <a:pt x="5132" y="3990"/>
                  <a:pt x="5104" y="3990"/>
                  <a:pt x="5132" y="3990"/>
                </a:cubicBezTo>
                <a:close/>
                <a:moveTo>
                  <a:pt x="5229" y="14556"/>
                </a:moveTo>
                <a:cubicBezTo>
                  <a:pt x="5229" y="14538"/>
                  <a:pt x="5305" y="14521"/>
                  <a:pt x="5329" y="14538"/>
                </a:cubicBezTo>
                <a:cubicBezTo>
                  <a:pt x="5329" y="14538"/>
                  <a:pt x="5257" y="14556"/>
                  <a:pt x="5229" y="14556"/>
                </a:cubicBezTo>
                <a:close/>
                <a:moveTo>
                  <a:pt x="5257" y="3936"/>
                </a:moveTo>
                <a:cubicBezTo>
                  <a:pt x="5257" y="3953"/>
                  <a:pt x="5229" y="3953"/>
                  <a:pt x="5204" y="3953"/>
                </a:cubicBezTo>
                <a:cubicBezTo>
                  <a:pt x="5204" y="3990"/>
                  <a:pt x="5156" y="3970"/>
                  <a:pt x="5204" y="3953"/>
                </a:cubicBezTo>
                <a:cubicBezTo>
                  <a:pt x="5204" y="3936"/>
                  <a:pt x="5229" y="3936"/>
                  <a:pt x="5257" y="3936"/>
                </a:cubicBezTo>
                <a:cubicBezTo>
                  <a:pt x="5381" y="3881"/>
                  <a:pt x="5478" y="3829"/>
                  <a:pt x="5630" y="3812"/>
                </a:cubicBezTo>
                <a:cubicBezTo>
                  <a:pt x="5630" y="3792"/>
                  <a:pt x="5679" y="3812"/>
                  <a:pt x="5630" y="3812"/>
                </a:cubicBezTo>
                <a:cubicBezTo>
                  <a:pt x="5530" y="3864"/>
                  <a:pt x="5429" y="3918"/>
                  <a:pt x="5257" y="3936"/>
                </a:cubicBezTo>
                <a:close/>
                <a:moveTo>
                  <a:pt x="5554" y="12433"/>
                </a:moveTo>
                <a:cubicBezTo>
                  <a:pt x="5530" y="12416"/>
                  <a:pt x="5630" y="12396"/>
                  <a:pt x="5655" y="12416"/>
                </a:cubicBezTo>
                <a:cubicBezTo>
                  <a:pt x="5679" y="12433"/>
                  <a:pt x="5554" y="12451"/>
                  <a:pt x="5554" y="12433"/>
                </a:cubicBezTo>
                <a:close/>
                <a:moveTo>
                  <a:pt x="18582" y="15682"/>
                </a:moveTo>
                <a:cubicBezTo>
                  <a:pt x="18611" y="15699"/>
                  <a:pt x="18534" y="15716"/>
                  <a:pt x="18534" y="15699"/>
                </a:cubicBezTo>
                <a:cubicBezTo>
                  <a:pt x="18510" y="15699"/>
                  <a:pt x="18582" y="15682"/>
                  <a:pt x="18582" y="15682"/>
                </a:cubicBezTo>
                <a:close/>
                <a:moveTo>
                  <a:pt x="18783" y="16931"/>
                </a:moveTo>
                <a:cubicBezTo>
                  <a:pt x="18956" y="16914"/>
                  <a:pt x="19579" y="16897"/>
                  <a:pt x="19258" y="16931"/>
                </a:cubicBezTo>
                <a:cubicBezTo>
                  <a:pt x="18759" y="17003"/>
                  <a:pt x="18261" y="17021"/>
                  <a:pt x="17835" y="17072"/>
                </a:cubicBezTo>
                <a:cubicBezTo>
                  <a:pt x="17586" y="17110"/>
                  <a:pt x="17389" y="17162"/>
                  <a:pt x="17240" y="17162"/>
                </a:cubicBezTo>
                <a:cubicBezTo>
                  <a:pt x="17337" y="17254"/>
                  <a:pt x="16963" y="17127"/>
                  <a:pt x="17240" y="17162"/>
                </a:cubicBezTo>
                <a:cubicBezTo>
                  <a:pt x="17538" y="17093"/>
                  <a:pt x="18309" y="16986"/>
                  <a:pt x="18783" y="16931"/>
                </a:cubicBezTo>
                <a:close/>
                <a:moveTo>
                  <a:pt x="14921" y="17556"/>
                </a:moveTo>
                <a:cubicBezTo>
                  <a:pt x="14970" y="17556"/>
                  <a:pt x="14998" y="17556"/>
                  <a:pt x="15046" y="17556"/>
                </a:cubicBezTo>
                <a:cubicBezTo>
                  <a:pt x="14946" y="17556"/>
                  <a:pt x="14998" y="17484"/>
                  <a:pt x="15094" y="17519"/>
                </a:cubicBezTo>
                <a:cubicBezTo>
                  <a:pt x="15094" y="17484"/>
                  <a:pt x="15171" y="17501"/>
                  <a:pt x="15195" y="17501"/>
                </a:cubicBezTo>
                <a:cubicBezTo>
                  <a:pt x="15219" y="17467"/>
                  <a:pt x="15271" y="17484"/>
                  <a:pt x="15319" y="17484"/>
                </a:cubicBezTo>
                <a:cubicBezTo>
                  <a:pt x="15319" y="17539"/>
                  <a:pt x="15396" y="17484"/>
                  <a:pt x="15343" y="17484"/>
                </a:cubicBezTo>
                <a:cubicBezTo>
                  <a:pt x="15444" y="17467"/>
                  <a:pt x="15593" y="17430"/>
                  <a:pt x="15568" y="17430"/>
                </a:cubicBezTo>
                <a:lnTo>
                  <a:pt x="15544" y="17430"/>
                </a:lnTo>
                <a:cubicBezTo>
                  <a:pt x="15568" y="17430"/>
                  <a:pt x="15568" y="17430"/>
                  <a:pt x="15568" y="17430"/>
                </a:cubicBezTo>
                <a:cubicBezTo>
                  <a:pt x="15621" y="17430"/>
                  <a:pt x="15645" y="17430"/>
                  <a:pt x="15693" y="17412"/>
                </a:cubicBezTo>
                <a:cubicBezTo>
                  <a:pt x="15769" y="17412"/>
                  <a:pt x="15818" y="17378"/>
                  <a:pt x="15966" y="17395"/>
                </a:cubicBezTo>
                <a:cubicBezTo>
                  <a:pt x="15918" y="17360"/>
                  <a:pt x="15942" y="17360"/>
                  <a:pt x="16019" y="17360"/>
                </a:cubicBezTo>
                <a:cubicBezTo>
                  <a:pt x="16416" y="17306"/>
                  <a:pt x="16742" y="17234"/>
                  <a:pt x="17063" y="17199"/>
                </a:cubicBezTo>
                <a:cubicBezTo>
                  <a:pt x="17212" y="17182"/>
                  <a:pt x="17116" y="17199"/>
                  <a:pt x="17087" y="17216"/>
                </a:cubicBezTo>
                <a:cubicBezTo>
                  <a:pt x="16987" y="17254"/>
                  <a:pt x="16292" y="17360"/>
                  <a:pt x="15966" y="17395"/>
                </a:cubicBezTo>
                <a:cubicBezTo>
                  <a:pt x="15568" y="17467"/>
                  <a:pt x="15122" y="17591"/>
                  <a:pt x="14696" y="17645"/>
                </a:cubicBezTo>
                <a:cubicBezTo>
                  <a:pt x="14624" y="17645"/>
                  <a:pt x="14548" y="17628"/>
                  <a:pt x="14471" y="17645"/>
                </a:cubicBezTo>
                <a:cubicBezTo>
                  <a:pt x="14447" y="17645"/>
                  <a:pt x="14447" y="17680"/>
                  <a:pt x="14447" y="17680"/>
                </a:cubicBezTo>
                <a:cubicBezTo>
                  <a:pt x="14198" y="17735"/>
                  <a:pt x="13925" y="17752"/>
                  <a:pt x="13676" y="17787"/>
                </a:cubicBezTo>
                <a:cubicBezTo>
                  <a:pt x="13652" y="17787"/>
                  <a:pt x="13652" y="17824"/>
                  <a:pt x="13627" y="17824"/>
                </a:cubicBezTo>
                <a:cubicBezTo>
                  <a:pt x="13627" y="17824"/>
                  <a:pt x="13551" y="17787"/>
                  <a:pt x="13551" y="17807"/>
                </a:cubicBezTo>
                <a:cubicBezTo>
                  <a:pt x="13551" y="17769"/>
                  <a:pt x="13676" y="17769"/>
                  <a:pt x="13824" y="17735"/>
                </a:cubicBezTo>
                <a:cubicBezTo>
                  <a:pt x="14074" y="17700"/>
                  <a:pt x="14572" y="17591"/>
                  <a:pt x="14897" y="17573"/>
                </a:cubicBezTo>
                <a:cubicBezTo>
                  <a:pt x="14873" y="17573"/>
                  <a:pt x="14873" y="17573"/>
                  <a:pt x="14873" y="17573"/>
                </a:cubicBezTo>
                <a:cubicBezTo>
                  <a:pt x="14873" y="17591"/>
                  <a:pt x="14921" y="17573"/>
                  <a:pt x="14921" y="17556"/>
                </a:cubicBezTo>
                <a:close/>
                <a:moveTo>
                  <a:pt x="18482" y="15699"/>
                </a:moveTo>
                <a:cubicBezTo>
                  <a:pt x="18482" y="15699"/>
                  <a:pt x="18385" y="15771"/>
                  <a:pt x="18333" y="15716"/>
                </a:cubicBezTo>
                <a:cubicBezTo>
                  <a:pt x="18333" y="15716"/>
                  <a:pt x="18458" y="15699"/>
                  <a:pt x="18482" y="15699"/>
                </a:cubicBezTo>
                <a:close/>
                <a:moveTo>
                  <a:pt x="18285" y="15716"/>
                </a:moveTo>
                <a:cubicBezTo>
                  <a:pt x="18285" y="15716"/>
                  <a:pt x="18185" y="15788"/>
                  <a:pt x="18136" y="15736"/>
                </a:cubicBezTo>
                <a:cubicBezTo>
                  <a:pt x="18136" y="15736"/>
                  <a:pt x="18261" y="15716"/>
                  <a:pt x="18285" y="15716"/>
                </a:cubicBezTo>
                <a:close/>
                <a:moveTo>
                  <a:pt x="18084" y="15736"/>
                </a:moveTo>
                <a:cubicBezTo>
                  <a:pt x="18084" y="15754"/>
                  <a:pt x="18012" y="15771"/>
                  <a:pt x="17984" y="15771"/>
                </a:cubicBezTo>
                <a:cubicBezTo>
                  <a:pt x="17984" y="15754"/>
                  <a:pt x="18060" y="15736"/>
                  <a:pt x="18084" y="15736"/>
                </a:cubicBezTo>
                <a:close/>
                <a:moveTo>
                  <a:pt x="17240" y="15843"/>
                </a:moveTo>
                <a:cubicBezTo>
                  <a:pt x="17389" y="15826"/>
                  <a:pt x="17787" y="15754"/>
                  <a:pt x="17887" y="15754"/>
                </a:cubicBezTo>
                <a:cubicBezTo>
                  <a:pt x="17835" y="15754"/>
                  <a:pt x="17763" y="15805"/>
                  <a:pt x="17638" y="15826"/>
                </a:cubicBezTo>
                <a:cubicBezTo>
                  <a:pt x="15942" y="16073"/>
                  <a:pt x="14423" y="16341"/>
                  <a:pt x="12880" y="16609"/>
                </a:cubicBezTo>
                <a:cubicBezTo>
                  <a:pt x="12852" y="16681"/>
                  <a:pt x="12755" y="16592"/>
                  <a:pt x="12880" y="16609"/>
                </a:cubicBezTo>
                <a:cubicBezTo>
                  <a:pt x="14250" y="16361"/>
                  <a:pt x="15769" y="16039"/>
                  <a:pt x="17240" y="15843"/>
                </a:cubicBezTo>
                <a:close/>
                <a:moveTo>
                  <a:pt x="12080" y="14020"/>
                </a:moveTo>
                <a:cubicBezTo>
                  <a:pt x="12205" y="13913"/>
                  <a:pt x="12382" y="13862"/>
                  <a:pt x="12554" y="13772"/>
                </a:cubicBezTo>
                <a:cubicBezTo>
                  <a:pt x="12731" y="13663"/>
                  <a:pt x="12852" y="13556"/>
                  <a:pt x="13029" y="13505"/>
                </a:cubicBezTo>
                <a:cubicBezTo>
                  <a:pt x="13053" y="13505"/>
                  <a:pt x="13029" y="13487"/>
                  <a:pt x="13077" y="13487"/>
                </a:cubicBezTo>
                <a:cubicBezTo>
                  <a:pt x="13177" y="13467"/>
                  <a:pt x="12904" y="13611"/>
                  <a:pt x="12904" y="13611"/>
                </a:cubicBezTo>
                <a:cubicBezTo>
                  <a:pt x="12880" y="13611"/>
                  <a:pt x="12952" y="13628"/>
                  <a:pt x="12952" y="13628"/>
                </a:cubicBezTo>
                <a:cubicBezTo>
                  <a:pt x="12804" y="13735"/>
                  <a:pt x="12358" y="14020"/>
                  <a:pt x="12080" y="14112"/>
                </a:cubicBezTo>
                <a:cubicBezTo>
                  <a:pt x="11980" y="14129"/>
                  <a:pt x="12032" y="14075"/>
                  <a:pt x="12080" y="14020"/>
                </a:cubicBezTo>
                <a:close/>
                <a:moveTo>
                  <a:pt x="12056" y="16770"/>
                </a:moveTo>
                <a:cubicBezTo>
                  <a:pt x="12056" y="16770"/>
                  <a:pt x="12181" y="16787"/>
                  <a:pt x="12056" y="16770"/>
                </a:cubicBezTo>
                <a:close/>
                <a:moveTo>
                  <a:pt x="10762" y="18075"/>
                </a:moveTo>
                <a:lnTo>
                  <a:pt x="10710" y="18092"/>
                </a:lnTo>
                <a:cubicBezTo>
                  <a:pt x="10686" y="18075"/>
                  <a:pt x="10738" y="18054"/>
                  <a:pt x="10762" y="18075"/>
                </a:cubicBezTo>
                <a:close/>
                <a:moveTo>
                  <a:pt x="10638" y="18092"/>
                </a:moveTo>
                <a:cubicBezTo>
                  <a:pt x="10662" y="18092"/>
                  <a:pt x="10561" y="18109"/>
                  <a:pt x="10561" y="18109"/>
                </a:cubicBezTo>
                <a:cubicBezTo>
                  <a:pt x="10537" y="18092"/>
                  <a:pt x="10638" y="18075"/>
                  <a:pt x="10638" y="18092"/>
                </a:cubicBezTo>
                <a:close/>
                <a:moveTo>
                  <a:pt x="10537" y="18109"/>
                </a:moveTo>
                <a:cubicBezTo>
                  <a:pt x="10537" y="18109"/>
                  <a:pt x="10461" y="18144"/>
                  <a:pt x="10437" y="18126"/>
                </a:cubicBezTo>
                <a:cubicBezTo>
                  <a:pt x="10437" y="18109"/>
                  <a:pt x="10513" y="18092"/>
                  <a:pt x="10537" y="18109"/>
                </a:cubicBezTo>
                <a:close/>
                <a:moveTo>
                  <a:pt x="10413" y="10469"/>
                </a:moveTo>
                <a:cubicBezTo>
                  <a:pt x="10437" y="10487"/>
                  <a:pt x="10364" y="10504"/>
                  <a:pt x="10364" y="10487"/>
                </a:cubicBezTo>
                <a:cubicBezTo>
                  <a:pt x="10336" y="10487"/>
                  <a:pt x="10413" y="10469"/>
                  <a:pt x="10413" y="10469"/>
                </a:cubicBezTo>
                <a:close/>
                <a:moveTo>
                  <a:pt x="9368" y="10683"/>
                </a:moveTo>
                <a:cubicBezTo>
                  <a:pt x="9392" y="10648"/>
                  <a:pt x="9440" y="10665"/>
                  <a:pt x="9492" y="10665"/>
                </a:cubicBezTo>
                <a:cubicBezTo>
                  <a:pt x="9565" y="10613"/>
                  <a:pt x="9665" y="10613"/>
                  <a:pt x="9790" y="10593"/>
                </a:cubicBezTo>
                <a:cubicBezTo>
                  <a:pt x="9814" y="10559"/>
                  <a:pt x="9866" y="10576"/>
                  <a:pt x="9914" y="10576"/>
                </a:cubicBezTo>
                <a:cubicBezTo>
                  <a:pt x="9914" y="10541"/>
                  <a:pt x="9991" y="10559"/>
                  <a:pt x="10015" y="10559"/>
                </a:cubicBezTo>
                <a:cubicBezTo>
                  <a:pt x="10039" y="10521"/>
                  <a:pt x="10087" y="10541"/>
                  <a:pt x="10139" y="10541"/>
                </a:cubicBezTo>
                <a:cubicBezTo>
                  <a:pt x="10188" y="10469"/>
                  <a:pt x="10312" y="10559"/>
                  <a:pt x="10139" y="10541"/>
                </a:cubicBezTo>
                <a:cubicBezTo>
                  <a:pt x="10139" y="10559"/>
                  <a:pt x="10063" y="10559"/>
                  <a:pt x="10015" y="10559"/>
                </a:cubicBezTo>
                <a:cubicBezTo>
                  <a:pt x="10015" y="10593"/>
                  <a:pt x="9962" y="10576"/>
                  <a:pt x="9914" y="10576"/>
                </a:cubicBezTo>
                <a:cubicBezTo>
                  <a:pt x="9914" y="10613"/>
                  <a:pt x="9838" y="10593"/>
                  <a:pt x="9790" y="10593"/>
                </a:cubicBezTo>
                <a:cubicBezTo>
                  <a:pt x="9713" y="10631"/>
                  <a:pt x="9613" y="10648"/>
                  <a:pt x="9492" y="10665"/>
                </a:cubicBezTo>
                <a:cubicBezTo>
                  <a:pt x="9492" y="10683"/>
                  <a:pt x="9416" y="10683"/>
                  <a:pt x="9368" y="10683"/>
                </a:cubicBezTo>
                <a:close/>
                <a:moveTo>
                  <a:pt x="9890" y="18233"/>
                </a:moveTo>
                <a:cubicBezTo>
                  <a:pt x="9890" y="18233"/>
                  <a:pt x="9741" y="18198"/>
                  <a:pt x="9890" y="18233"/>
                </a:cubicBezTo>
                <a:close/>
                <a:moveTo>
                  <a:pt x="9243" y="10700"/>
                </a:moveTo>
                <a:cubicBezTo>
                  <a:pt x="9243" y="10700"/>
                  <a:pt x="9191" y="10720"/>
                  <a:pt x="9167" y="10720"/>
                </a:cubicBezTo>
                <a:cubicBezTo>
                  <a:pt x="9167" y="10700"/>
                  <a:pt x="9215" y="10683"/>
                  <a:pt x="9243" y="10700"/>
                </a:cubicBezTo>
                <a:close/>
                <a:moveTo>
                  <a:pt x="9066" y="10737"/>
                </a:moveTo>
                <a:cubicBezTo>
                  <a:pt x="9090" y="10755"/>
                  <a:pt x="8994" y="10772"/>
                  <a:pt x="8994" y="10755"/>
                </a:cubicBezTo>
                <a:cubicBezTo>
                  <a:pt x="8966" y="10755"/>
                  <a:pt x="9042" y="10720"/>
                  <a:pt x="9066" y="10737"/>
                </a:cubicBezTo>
                <a:close/>
                <a:moveTo>
                  <a:pt x="8942" y="10755"/>
                </a:moveTo>
                <a:cubicBezTo>
                  <a:pt x="8966" y="10772"/>
                  <a:pt x="8894" y="10789"/>
                  <a:pt x="8869" y="10772"/>
                </a:cubicBezTo>
                <a:cubicBezTo>
                  <a:pt x="8841" y="10772"/>
                  <a:pt x="8942" y="10755"/>
                  <a:pt x="8942" y="10755"/>
                </a:cubicBezTo>
                <a:close/>
                <a:moveTo>
                  <a:pt x="8841" y="10772"/>
                </a:moveTo>
                <a:cubicBezTo>
                  <a:pt x="8841" y="10789"/>
                  <a:pt x="8793" y="10809"/>
                  <a:pt x="8793" y="10789"/>
                </a:cubicBezTo>
                <a:cubicBezTo>
                  <a:pt x="8769" y="10789"/>
                  <a:pt x="8841" y="10772"/>
                  <a:pt x="8841" y="10772"/>
                </a:cubicBezTo>
                <a:close/>
                <a:moveTo>
                  <a:pt x="8568" y="2830"/>
                </a:moveTo>
                <a:cubicBezTo>
                  <a:pt x="8592" y="2792"/>
                  <a:pt x="8620" y="2775"/>
                  <a:pt x="8693" y="2792"/>
                </a:cubicBezTo>
                <a:cubicBezTo>
                  <a:pt x="8793" y="2703"/>
                  <a:pt x="8918" y="2792"/>
                  <a:pt x="8693" y="2792"/>
                </a:cubicBezTo>
                <a:cubicBezTo>
                  <a:pt x="8668" y="2810"/>
                  <a:pt x="8620" y="2830"/>
                  <a:pt x="8568" y="2830"/>
                </a:cubicBezTo>
                <a:close/>
                <a:moveTo>
                  <a:pt x="8693" y="10827"/>
                </a:moveTo>
                <a:cubicBezTo>
                  <a:pt x="8693" y="10809"/>
                  <a:pt x="8745" y="10789"/>
                  <a:pt x="8769" y="10789"/>
                </a:cubicBezTo>
                <a:cubicBezTo>
                  <a:pt x="8769" y="10809"/>
                  <a:pt x="8717" y="10827"/>
                  <a:pt x="8693" y="10827"/>
                </a:cubicBezTo>
                <a:close/>
                <a:moveTo>
                  <a:pt x="8443" y="2864"/>
                </a:moveTo>
                <a:cubicBezTo>
                  <a:pt x="8443" y="2864"/>
                  <a:pt x="8468" y="2882"/>
                  <a:pt x="8443" y="2864"/>
                </a:cubicBezTo>
                <a:close/>
                <a:moveTo>
                  <a:pt x="8371" y="2882"/>
                </a:moveTo>
                <a:cubicBezTo>
                  <a:pt x="8371" y="2882"/>
                  <a:pt x="8468" y="2902"/>
                  <a:pt x="8371" y="2882"/>
                </a:cubicBezTo>
                <a:close/>
                <a:moveTo>
                  <a:pt x="8343" y="10878"/>
                </a:moveTo>
                <a:cubicBezTo>
                  <a:pt x="8343" y="10899"/>
                  <a:pt x="8295" y="10899"/>
                  <a:pt x="8271" y="10899"/>
                </a:cubicBezTo>
                <a:cubicBezTo>
                  <a:pt x="8271" y="10899"/>
                  <a:pt x="8319" y="10878"/>
                  <a:pt x="8343" y="10878"/>
                </a:cubicBezTo>
                <a:close/>
                <a:moveTo>
                  <a:pt x="8122" y="2971"/>
                </a:moveTo>
                <a:cubicBezTo>
                  <a:pt x="8122" y="2954"/>
                  <a:pt x="8122" y="2936"/>
                  <a:pt x="8170" y="2954"/>
                </a:cubicBezTo>
                <a:cubicBezTo>
                  <a:pt x="8170" y="2882"/>
                  <a:pt x="8271" y="2971"/>
                  <a:pt x="8170" y="2954"/>
                </a:cubicBezTo>
                <a:cubicBezTo>
                  <a:pt x="8170" y="2954"/>
                  <a:pt x="8146" y="2971"/>
                  <a:pt x="8122" y="2971"/>
                </a:cubicBezTo>
                <a:close/>
                <a:moveTo>
                  <a:pt x="7921" y="3026"/>
                </a:moveTo>
                <a:cubicBezTo>
                  <a:pt x="7921" y="3026"/>
                  <a:pt x="8021" y="3043"/>
                  <a:pt x="7921" y="3026"/>
                </a:cubicBezTo>
                <a:close/>
                <a:moveTo>
                  <a:pt x="7720" y="11005"/>
                </a:moveTo>
                <a:cubicBezTo>
                  <a:pt x="7720" y="11005"/>
                  <a:pt x="7672" y="11022"/>
                  <a:pt x="7648" y="11022"/>
                </a:cubicBezTo>
                <a:cubicBezTo>
                  <a:pt x="7648" y="11005"/>
                  <a:pt x="7696" y="10988"/>
                  <a:pt x="7720" y="11005"/>
                </a:cubicBezTo>
                <a:close/>
                <a:moveTo>
                  <a:pt x="7720" y="12059"/>
                </a:moveTo>
                <a:cubicBezTo>
                  <a:pt x="7720" y="12059"/>
                  <a:pt x="7624" y="12076"/>
                  <a:pt x="7596" y="12076"/>
                </a:cubicBezTo>
                <a:cubicBezTo>
                  <a:pt x="7596" y="12059"/>
                  <a:pt x="7696" y="12039"/>
                  <a:pt x="7720" y="12059"/>
                </a:cubicBezTo>
                <a:close/>
                <a:moveTo>
                  <a:pt x="7624" y="11022"/>
                </a:moveTo>
                <a:cubicBezTo>
                  <a:pt x="7648" y="11022"/>
                  <a:pt x="7571" y="11040"/>
                  <a:pt x="7571" y="11040"/>
                </a:cubicBezTo>
                <a:cubicBezTo>
                  <a:pt x="7547" y="11040"/>
                  <a:pt x="7624" y="11022"/>
                  <a:pt x="7624" y="11022"/>
                </a:cubicBezTo>
                <a:close/>
                <a:moveTo>
                  <a:pt x="7298" y="3221"/>
                </a:moveTo>
                <a:cubicBezTo>
                  <a:pt x="7298" y="3204"/>
                  <a:pt x="7346" y="3204"/>
                  <a:pt x="7374" y="3204"/>
                </a:cubicBezTo>
                <a:cubicBezTo>
                  <a:pt x="7374" y="3187"/>
                  <a:pt x="7399" y="3187"/>
                  <a:pt x="7423" y="3187"/>
                </a:cubicBezTo>
                <a:cubicBezTo>
                  <a:pt x="7447" y="3167"/>
                  <a:pt x="7447" y="3167"/>
                  <a:pt x="7499" y="3167"/>
                </a:cubicBezTo>
                <a:cubicBezTo>
                  <a:pt x="7499" y="3149"/>
                  <a:pt x="7523" y="3149"/>
                  <a:pt x="7547" y="3149"/>
                </a:cubicBezTo>
                <a:cubicBezTo>
                  <a:pt x="7547" y="3098"/>
                  <a:pt x="7672" y="3167"/>
                  <a:pt x="7547" y="3149"/>
                </a:cubicBezTo>
                <a:cubicBezTo>
                  <a:pt x="7547" y="3167"/>
                  <a:pt x="7523" y="3167"/>
                  <a:pt x="7499" y="3167"/>
                </a:cubicBezTo>
                <a:cubicBezTo>
                  <a:pt x="7471" y="3187"/>
                  <a:pt x="7471" y="3187"/>
                  <a:pt x="7423" y="3187"/>
                </a:cubicBezTo>
                <a:cubicBezTo>
                  <a:pt x="7423" y="3204"/>
                  <a:pt x="7399" y="3204"/>
                  <a:pt x="7374" y="3204"/>
                </a:cubicBezTo>
                <a:cubicBezTo>
                  <a:pt x="7374" y="3239"/>
                  <a:pt x="7322" y="3239"/>
                  <a:pt x="7298" y="3221"/>
                </a:cubicBezTo>
                <a:close/>
                <a:moveTo>
                  <a:pt x="7447" y="11057"/>
                </a:moveTo>
                <a:cubicBezTo>
                  <a:pt x="7447" y="11057"/>
                  <a:pt x="7499" y="11040"/>
                  <a:pt x="7523" y="11040"/>
                </a:cubicBezTo>
                <a:cubicBezTo>
                  <a:pt x="7523" y="11057"/>
                  <a:pt x="7471" y="11057"/>
                  <a:pt x="7447" y="11057"/>
                </a:cubicBezTo>
                <a:close/>
                <a:moveTo>
                  <a:pt x="7547" y="11434"/>
                </a:moveTo>
                <a:cubicBezTo>
                  <a:pt x="7772" y="11397"/>
                  <a:pt x="7274" y="11523"/>
                  <a:pt x="7222" y="11486"/>
                </a:cubicBezTo>
                <a:cubicBezTo>
                  <a:pt x="7222" y="11469"/>
                  <a:pt x="7447" y="11434"/>
                  <a:pt x="7547" y="11434"/>
                </a:cubicBezTo>
                <a:close/>
                <a:moveTo>
                  <a:pt x="6575" y="3472"/>
                </a:moveTo>
                <a:cubicBezTo>
                  <a:pt x="6699" y="3417"/>
                  <a:pt x="6800" y="3365"/>
                  <a:pt x="6949" y="3345"/>
                </a:cubicBezTo>
                <a:cubicBezTo>
                  <a:pt x="6949" y="3328"/>
                  <a:pt x="6973" y="3328"/>
                  <a:pt x="7001" y="3328"/>
                </a:cubicBezTo>
                <a:cubicBezTo>
                  <a:pt x="7025" y="3311"/>
                  <a:pt x="7025" y="3311"/>
                  <a:pt x="7073" y="3311"/>
                </a:cubicBezTo>
                <a:cubicBezTo>
                  <a:pt x="7073" y="3293"/>
                  <a:pt x="7097" y="3293"/>
                  <a:pt x="7125" y="3293"/>
                </a:cubicBezTo>
                <a:cubicBezTo>
                  <a:pt x="7125" y="3276"/>
                  <a:pt x="7149" y="3276"/>
                  <a:pt x="7174" y="3276"/>
                </a:cubicBezTo>
                <a:cubicBezTo>
                  <a:pt x="7174" y="3204"/>
                  <a:pt x="7298" y="3293"/>
                  <a:pt x="7174" y="3276"/>
                </a:cubicBezTo>
                <a:cubicBezTo>
                  <a:pt x="7174" y="3293"/>
                  <a:pt x="7149" y="3293"/>
                  <a:pt x="7125" y="3293"/>
                </a:cubicBezTo>
                <a:cubicBezTo>
                  <a:pt x="7125" y="3311"/>
                  <a:pt x="7097" y="3311"/>
                  <a:pt x="7073" y="3311"/>
                </a:cubicBezTo>
                <a:cubicBezTo>
                  <a:pt x="7049" y="3328"/>
                  <a:pt x="7049" y="3328"/>
                  <a:pt x="7001" y="3328"/>
                </a:cubicBezTo>
                <a:cubicBezTo>
                  <a:pt x="7001" y="3345"/>
                  <a:pt x="6973" y="3345"/>
                  <a:pt x="6949" y="3345"/>
                </a:cubicBezTo>
                <a:cubicBezTo>
                  <a:pt x="6852" y="3400"/>
                  <a:pt x="6752" y="3455"/>
                  <a:pt x="6575" y="3472"/>
                </a:cubicBezTo>
                <a:close/>
                <a:moveTo>
                  <a:pt x="7125" y="11503"/>
                </a:moveTo>
                <a:cubicBezTo>
                  <a:pt x="7097" y="11486"/>
                  <a:pt x="7198" y="11469"/>
                  <a:pt x="7198" y="11486"/>
                </a:cubicBezTo>
                <a:cubicBezTo>
                  <a:pt x="7222" y="11486"/>
                  <a:pt x="7149" y="11523"/>
                  <a:pt x="7125" y="11503"/>
                </a:cubicBezTo>
                <a:close/>
                <a:moveTo>
                  <a:pt x="6426" y="3524"/>
                </a:moveTo>
                <a:cubicBezTo>
                  <a:pt x="6426" y="3524"/>
                  <a:pt x="6450" y="3507"/>
                  <a:pt x="6474" y="3507"/>
                </a:cubicBezTo>
                <a:cubicBezTo>
                  <a:pt x="6474" y="3455"/>
                  <a:pt x="6599" y="3524"/>
                  <a:pt x="6474" y="3507"/>
                </a:cubicBezTo>
                <a:cubicBezTo>
                  <a:pt x="6474" y="3524"/>
                  <a:pt x="6450" y="3544"/>
                  <a:pt x="6426" y="3524"/>
                </a:cubicBezTo>
                <a:close/>
                <a:moveTo>
                  <a:pt x="6253" y="3455"/>
                </a:moveTo>
                <a:cubicBezTo>
                  <a:pt x="6253" y="3435"/>
                  <a:pt x="6277" y="3435"/>
                  <a:pt x="6302" y="3435"/>
                </a:cubicBezTo>
                <a:cubicBezTo>
                  <a:pt x="6302" y="3365"/>
                  <a:pt x="6426" y="3455"/>
                  <a:pt x="6302" y="3435"/>
                </a:cubicBezTo>
                <a:cubicBezTo>
                  <a:pt x="6302" y="3455"/>
                  <a:pt x="6277" y="3455"/>
                  <a:pt x="6253" y="3455"/>
                </a:cubicBezTo>
                <a:close/>
                <a:moveTo>
                  <a:pt x="5827" y="12396"/>
                </a:moveTo>
                <a:cubicBezTo>
                  <a:pt x="5803" y="12379"/>
                  <a:pt x="5880" y="12361"/>
                  <a:pt x="5880" y="12379"/>
                </a:cubicBezTo>
                <a:cubicBezTo>
                  <a:pt x="5904" y="12379"/>
                  <a:pt x="5827" y="12396"/>
                  <a:pt x="5827" y="12396"/>
                </a:cubicBezTo>
                <a:close/>
                <a:moveTo>
                  <a:pt x="6028" y="3668"/>
                </a:moveTo>
                <a:cubicBezTo>
                  <a:pt x="6028" y="3685"/>
                  <a:pt x="6004" y="3702"/>
                  <a:pt x="5976" y="3685"/>
                </a:cubicBezTo>
                <a:cubicBezTo>
                  <a:pt x="5952" y="3757"/>
                  <a:pt x="5855" y="3668"/>
                  <a:pt x="5976" y="3685"/>
                </a:cubicBezTo>
                <a:cubicBezTo>
                  <a:pt x="5976" y="3685"/>
                  <a:pt x="6004" y="3668"/>
                  <a:pt x="6028" y="3668"/>
                </a:cubicBezTo>
                <a:cubicBezTo>
                  <a:pt x="6028" y="3651"/>
                  <a:pt x="6052" y="3651"/>
                  <a:pt x="6076" y="3651"/>
                </a:cubicBezTo>
                <a:cubicBezTo>
                  <a:pt x="6076" y="3633"/>
                  <a:pt x="6101" y="3633"/>
                  <a:pt x="6129" y="3633"/>
                </a:cubicBezTo>
                <a:cubicBezTo>
                  <a:pt x="6153" y="3579"/>
                  <a:pt x="6253" y="3651"/>
                  <a:pt x="6129" y="3633"/>
                </a:cubicBezTo>
                <a:cubicBezTo>
                  <a:pt x="6129" y="3651"/>
                  <a:pt x="6101" y="3651"/>
                  <a:pt x="6076" y="3651"/>
                </a:cubicBezTo>
                <a:cubicBezTo>
                  <a:pt x="6076" y="3668"/>
                  <a:pt x="6052" y="3668"/>
                  <a:pt x="6028" y="3668"/>
                </a:cubicBezTo>
                <a:close/>
                <a:moveTo>
                  <a:pt x="6354" y="18947"/>
                </a:moveTo>
                <a:cubicBezTo>
                  <a:pt x="6378" y="19036"/>
                  <a:pt x="6527" y="19108"/>
                  <a:pt x="6402" y="19036"/>
                </a:cubicBezTo>
                <a:cubicBezTo>
                  <a:pt x="6354" y="19019"/>
                  <a:pt x="6277" y="19002"/>
                  <a:pt x="6253" y="18947"/>
                </a:cubicBezTo>
                <a:cubicBezTo>
                  <a:pt x="6201" y="18878"/>
                  <a:pt x="6225" y="18679"/>
                  <a:pt x="6253" y="18662"/>
                </a:cubicBezTo>
                <a:cubicBezTo>
                  <a:pt x="6277" y="18645"/>
                  <a:pt x="6354" y="18573"/>
                  <a:pt x="6426" y="18573"/>
                </a:cubicBezTo>
                <a:cubicBezTo>
                  <a:pt x="6402" y="18573"/>
                  <a:pt x="6474" y="18538"/>
                  <a:pt x="6474" y="18555"/>
                </a:cubicBezTo>
                <a:cubicBezTo>
                  <a:pt x="6474" y="18645"/>
                  <a:pt x="6302" y="18789"/>
                  <a:pt x="6354" y="18947"/>
                </a:cubicBezTo>
                <a:close/>
                <a:moveTo>
                  <a:pt x="6575" y="12557"/>
                </a:moveTo>
                <a:cubicBezTo>
                  <a:pt x="6450" y="12574"/>
                  <a:pt x="6101" y="12684"/>
                  <a:pt x="6052" y="12629"/>
                </a:cubicBezTo>
                <a:cubicBezTo>
                  <a:pt x="6028" y="12629"/>
                  <a:pt x="6502" y="12557"/>
                  <a:pt x="6527" y="12557"/>
                </a:cubicBezTo>
                <a:cubicBezTo>
                  <a:pt x="6723" y="12523"/>
                  <a:pt x="6824" y="12485"/>
                  <a:pt x="7001" y="12468"/>
                </a:cubicBezTo>
                <a:cubicBezTo>
                  <a:pt x="7222" y="12468"/>
                  <a:pt x="6824" y="12523"/>
                  <a:pt x="6575" y="12557"/>
                </a:cubicBezTo>
                <a:close/>
                <a:moveTo>
                  <a:pt x="6752" y="19733"/>
                </a:moveTo>
                <a:lnTo>
                  <a:pt x="6800" y="19716"/>
                </a:lnTo>
                <a:cubicBezTo>
                  <a:pt x="6824" y="19733"/>
                  <a:pt x="6776" y="19750"/>
                  <a:pt x="6752" y="19733"/>
                </a:cubicBezTo>
                <a:close/>
                <a:moveTo>
                  <a:pt x="6800" y="20145"/>
                </a:moveTo>
                <a:cubicBezTo>
                  <a:pt x="6752" y="20162"/>
                  <a:pt x="6651" y="20018"/>
                  <a:pt x="6723" y="19966"/>
                </a:cubicBezTo>
                <a:cubicBezTo>
                  <a:pt x="6824" y="19894"/>
                  <a:pt x="6949" y="20128"/>
                  <a:pt x="6800" y="20145"/>
                </a:cubicBezTo>
                <a:close/>
                <a:moveTo>
                  <a:pt x="6924" y="20574"/>
                </a:moveTo>
                <a:cubicBezTo>
                  <a:pt x="6900" y="20554"/>
                  <a:pt x="6973" y="20554"/>
                  <a:pt x="6973" y="20554"/>
                </a:cubicBezTo>
                <a:cubicBezTo>
                  <a:pt x="6973" y="20519"/>
                  <a:pt x="6800" y="20465"/>
                  <a:pt x="6876" y="20430"/>
                </a:cubicBezTo>
                <a:cubicBezTo>
                  <a:pt x="6900" y="20413"/>
                  <a:pt x="7049" y="20519"/>
                  <a:pt x="7125" y="20574"/>
                </a:cubicBezTo>
                <a:cubicBezTo>
                  <a:pt x="7298" y="20715"/>
                  <a:pt x="7049" y="20660"/>
                  <a:pt x="6924" y="20574"/>
                </a:cubicBezTo>
                <a:close/>
                <a:moveTo>
                  <a:pt x="7174" y="12451"/>
                </a:moveTo>
                <a:cubicBezTo>
                  <a:pt x="7174" y="12451"/>
                  <a:pt x="7149" y="12468"/>
                  <a:pt x="7174" y="12451"/>
                </a:cubicBezTo>
                <a:close/>
                <a:moveTo>
                  <a:pt x="7672" y="17556"/>
                </a:moveTo>
                <a:cubicBezTo>
                  <a:pt x="7672" y="17573"/>
                  <a:pt x="7672" y="17573"/>
                  <a:pt x="7648" y="17573"/>
                </a:cubicBezTo>
                <a:cubicBezTo>
                  <a:pt x="7648" y="17591"/>
                  <a:pt x="7648" y="17591"/>
                  <a:pt x="7648" y="17591"/>
                </a:cubicBezTo>
                <a:cubicBezTo>
                  <a:pt x="7346" y="17787"/>
                  <a:pt x="6876" y="18109"/>
                  <a:pt x="7571" y="17591"/>
                </a:cubicBezTo>
                <a:cubicBezTo>
                  <a:pt x="7471" y="17611"/>
                  <a:pt x="7250" y="17628"/>
                  <a:pt x="7274" y="17628"/>
                </a:cubicBezTo>
                <a:cubicBezTo>
                  <a:pt x="7250" y="17611"/>
                  <a:pt x="7423" y="17467"/>
                  <a:pt x="7423" y="17467"/>
                </a:cubicBezTo>
                <a:cubicBezTo>
                  <a:pt x="7447" y="17450"/>
                  <a:pt x="7596" y="17467"/>
                  <a:pt x="7624" y="17467"/>
                </a:cubicBezTo>
                <a:cubicBezTo>
                  <a:pt x="7672" y="17450"/>
                  <a:pt x="7772" y="17395"/>
                  <a:pt x="7821" y="17430"/>
                </a:cubicBezTo>
                <a:cubicBezTo>
                  <a:pt x="7821" y="17450"/>
                  <a:pt x="7772" y="17501"/>
                  <a:pt x="7672" y="17556"/>
                </a:cubicBezTo>
                <a:close/>
                <a:moveTo>
                  <a:pt x="7720" y="17378"/>
                </a:moveTo>
                <a:cubicBezTo>
                  <a:pt x="7720" y="17378"/>
                  <a:pt x="7845" y="17343"/>
                  <a:pt x="7845" y="17360"/>
                </a:cubicBezTo>
                <a:cubicBezTo>
                  <a:pt x="7845" y="17360"/>
                  <a:pt x="7772" y="17412"/>
                  <a:pt x="7720" y="17378"/>
                </a:cubicBezTo>
                <a:close/>
                <a:moveTo>
                  <a:pt x="7921" y="12004"/>
                </a:moveTo>
                <a:cubicBezTo>
                  <a:pt x="7897" y="12039"/>
                  <a:pt x="7845" y="12022"/>
                  <a:pt x="7796" y="12022"/>
                </a:cubicBezTo>
                <a:cubicBezTo>
                  <a:pt x="7796" y="12094"/>
                  <a:pt x="7672" y="12004"/>
                  <a:pt x="7796" y="12022"/>
                </a:cubicBezTo>
                <a:cubicBezTo>
                  <a:pt x="7796" y="12004"/>
                  <a:pt x="7873" y="12004"/>
                  <a:pt x="7921" y="12004"/>
                </a:cubicBezTo>
                <a:close/>
                <a:moveTo>
                  <a:pt x="7997" y="11379"/>
                </a:moveTo>
                <a:cubicBezTo>
                  <a:pt x="7696" y="11434"/>
                  <a:pt x="7547" y="11414"/>
                  <a:pt x="7873" y="11345"/>
                </a:cubicBezTo>
                <a:cubicBezTo>
                  <a:pt x="8094" y="11307"/>
                  <a:pt x="8343" y="11256"/>
                  <a:pt x="8568" y="11218"/>
                </a:cubicBezTo>
                <a:cubicBezTo>
                  <a:pt x="8918" y="11146"/>
                  <a:pt x="9143" y="11077"/>
                  <a:pt x="9464" y="11057"/>
                </a:cubicBezTo>
                <a:cubicBezTo>
                  <a:pt x="9741" y="11040"/>
                  <a:pt x="9291" y="11112"/>
                  <a:pt x="9167" y="11146"/>
                </a:cubicBezTo>
                <a:cubicBezTo>
                  <a:pt x="8841" y="11201"/>
                  <a:pt x="8247" y="11345"/>
                  <a:pt x="7997" y="11379"/>
                </a:cubicBezTo>
                <a:close/>
                <a:moveTo>
                  <a:pt x="19679" y="19252"/>
                </a:moveTo>
                <a:cubicBezTo>
                  <a:pt x="16191" y="19555"/>
                  <a:pt x="13451" y="20303"/>
                  <a:pt x="10212" y="20822"/>
                </a:cubicBezTo>
                <a:cubicBezTo>
                  <a:pt x="10039" y="20859"/>
                  <a:pt x="9814" y="20894"/>
                  <a:pt x="9516" y="20928"/>
                </a:cubicBezTo>
                <a:cubicBezTo>
                  <a:pt x="9243" y="20966"/>
                  <a:pt x="8395" y="20966"/>
                  <a:pt x="8894" y="20928"/>
                </a:cubicBezTo>
                <a:cubicBezTo>
                  <a:pt x="9866" y="20876"/>
                  <a:pt x="10738" y="20715"/>
                  <a:pt x="11482" y="20574"/>
                </a:cubicBezTo>
                <a:cubicBezTo>
                  <a:pt x="13278" y="20234"/>
                  <a:pt x="14946" y="19929"/>
                  <a:pt x="16790" y="19592"/>
                </a:cubicBezTo>
                <a:cubicBezTo>
                  <a:pt x="17686" y="19448"/>
                  <a:pt x="18611" y="19252"/>
                  <a:pt x="19579" y="19215"/>
                </a:cubicBezTo>
                <a:cubicBezTo>
                  <a:pt x="19804" y="19215"/>
                  <a:pt x="19953" y="19235"/>
                  <a:pt x="19679" y="19252"/>
                </a:cubicBezTo>
                <a:close/>
                <a:moveTo>
                  <a:pt x="20226" y="13361"/>
                </a:moveTo>
                <a:cubicBezTo>
                  <a:pt x="20226" y="13361"/>
                  <a:pt x="20130" y="13415"/>
                  <a:pt x="20077" y="13378"/>
                </a:cubicBezTo>
                <a:cubicBezTo>
                  <a:pt x="20077" y="13378"/>
                  <a:pt x="20202" y="13343"/>
                  <a:pt x="20226" y="13361"/>
                </a:cubicBezTo>
                <a:close/>
                <a:moveTo>
                  <a:pt x="19929" y="13361"/>
                </a:moveTo>
                <a:cubicBezTo>
                  <a:pt x="19929" y="13361"/>
                  <a:pt x="20005" y="13326"/>
                  <a:pt x="20029" y="13343"/>
                </a:cubicBezTo>
                <a:cubicBezTo>
                  <a:pt x="20029" y="13361"/>
                  <a:pt x="19953" y="13378"/>
                  <a:pt x="19929" y="13361"/>
                </a:cubicBezTo>
                <a:close/>
                <a:moveTo>
                  <a:pt x="20154" y="19699"/>
                </a:moveTo>
                <a:cubicBezTo>
                  <a:pt x="20154" y="19716"/>
                  <a:pt x="20105" y="19750"/>
                  <a:pt x="20053" y="19661"/>
                </a:cubicBezTo>
                <a:cubicBezTo>
                  <a:pt x="20053" y="19678"/>
                  <a:pt x="19953" y="19448"/>
                  <a:pt x="20029" y="19393"/>
                </a:cubicBezTo>
                <a:cubicBezTo>
                  <a:pt x="20077" y="19342"/>
                  <a:pt x="20178" y="19699"/>
                  <a:pt x="20154" y="19699"/>
                </a:cubicBezTo>
                <a:close/>
                <a:moveTo>
                  <a:pt x="20077" y="14112"/>
                </a:moveTo>
                <a:cubicBezTo>
                  <a:pt x="20077" y="14075"/>
                  <a:pt x="20202" y="14092"/>
                  <a:pt x="20202" y="14112"/>
                </a:cubicBezTo>
                <a:cubicBezTo>
                  <a:pt x="20202" y="14112"/>
                  <a:pt x="20105" y="14164"/>
                  <a:pt x="20077" y="14112"/>
                </a:cubicBezTo>
                <a:close/>
                <a:moveTo>
                  <a:pt x="20154" y="13611"/>
                </a:moveTo>
                <a:cubicBezTo>
                  <a:pt x="20154" y="13594"/>
                  <a:pt x="20226" y="13574"/>
                  <a:pt x="20254" y="13594"/>
                </a:cubicBezTo>
                <a:cubicBezTo>
                  <a:pt x="20254" y="13594"/>
                  <a:pt x="20178" y="13611"/>
                  <a:pt x="20154" y="13611"/>
                </a:cubicBezTo>
                <a:close/>
                <a:moveTo>
                  <a:pt x="20302" y="19929"/>
                </a:moveTo>
                <a:cubicBezTo>
                  <a:pt x="20302" y="19929"/>
                  <a:pt x="20302" y="19912"/>
                  <a:pt x="20302" y="19929"/>
                </a:cubicBezTo>
                <a:close/>
                <a:moveTo>
                  <a:pt x="20752" y="20413"/>
                </a:moveTo>
                <a:cubicBezTo>
                  <a:pt x="20801" y="20430"/>
                  <a:pt x="20801" y="20430"/>
                  <a:pt x="20825" y="20430"/>
                </a:cubicBezTo>
                <a:cubicBezTo>
                  <a:pt x="20801" y="20430"/>
                  <a:pt x="20752" y="20396"/>
                  <a:pt x="20676" y="20286"/>
                </a:cubicBezTo>
                <a:cubicBezTo>
                  <a:pt x="20652" y="20286"/>
                  <a:pt x="20652" y="20269"/>
                  <a:pt x="20628" y="20269"/>
                </a:cubicBezTo>
                <a:cubicBezTo>
                  <a:pt x="20676" y="20324"/>
                  <a:pt x="20700" y="20375"/>
                  <a:pt x="20752" y="20413"/>
                </a:cubicBezTo>
                <a:close/>
                <a:moveTo>
                  <a:pt x="7571" y="17591"/>
                </a:moveTo>
                <a:cubicBezTo>
                  <a:pt x="7596" y="17591"/>
                  <a:pt x="7624" y="17591"/>
                  <a:pt x="7648" y="17591"/>
                </a:cubicBezTo>
                <a:cubicBezTo>
                  <a:pt x="7648" y="17573"/>
                  <a:pt x="7672" y="17573"/>
                  <a:pt x="7672" y="17556"/>
                </a:cubicBezTo>
                <a:cubicBezTo>
                  <a:pt x="7696" y="17539"/>
                  <a:pt x="7696" y="17501"/>
                  <a:pt x="7720" y="17501"/>
                </a:cubicBezTo>
                <a:cubicBezTo>
                  <a:pt x="7672" y="17539"/>
                  <a:pt x="7624" y="17573"/>
                  <a:pt x="7571" y="17591"/>
                </a:cubicBezTo>
                <a:close/>
                <a:moveTo>
                  <a:pt x="15942" y="561"/>
                </a:moveTo>
                <a:close/>
                <a:moveTo>
                  <a:pt x="3288" y="4828"/>
                </a:moveTo>
                <a:cubicBezTo>
                  <a:pt x="3235" y="4846"/>
                  <a:pt x="3187" y="4863"/>
                  <a:pt x="3139" y="4880"/>
                </a:cubicBezTo>
                <a:cubicBezTo>
                  <a:pt x="3561" y="4684"/>
                  <a:pt x="3436" y="4756"/>
                  <a:pt x="3288" y="4828"/>
                </a:cubicBezTo>
                <a:close/>
                <a:moveTo>
                  <a:pt x="4533" y="3328"/>
                </a:moveTo>
                <a:cubicBezTo>
                  <a:pt x="4557" y="3328"/>
                  <a:pt x="4582" y="3328"/>
                  <a:pt x="4582" y="3311"/>
                </a:cubicBezTo>
                <a:cubicBezTo>
                  <a:pt x="4557" y="3311"/>
                  <a:pt x="4533" y="3311"/>
                  <a:pt x="4533" y="3328"/>
                </a:cubicBezTo>
                <a:close/>
                <a:moveTo>
                  <a:pt x="4485" y="3345"/>
                </a:moveTo>
                <a:cubicBezTo>
                  <a:pt x="4509" y="3345"/>
                  <a:pt x="4533" y="3345"/>
                  <a:pt x="4533" y="3328"/>
                </a:cubicBezTo>
                <a:cubicBezTo>
                  <a:pt x="4509" y="3328"/>
                  <a:pt x="4485" y="3328"/>
                  <a:pt x="4485" y="3345"/>
                </a:cubicBezTo>
                <a:close/>
                <a:moveTo>
                  <a:pt x="4485" y="3345"/>
                </a:moveTo>
                <a:cubicBezTo>
                  <a:pt x="4485" y="3345"/>
                  <a:pt x="4457" y="3417"/>
                  <a:pt x="4485" y="3345"/>
                </a:cubicBezTo>
                <a:close/>
                <a:moveTo>
                  <a:pt x="3263" y="4595"/>
                </a:moveTo>
                <a:cubicBezTo>
                  <a:pt x="3288" y="4615"/>
                  <a:pt x="3312" y="4595"/>
                  <a:pt x="3312" y="4578"/>
                </a:cubicBezTo>
                <a:cubicBezTo>
                  <a:pt x="3288" y="4578"/>
                  <a:pt x="3263" y="4578"/>
                  <a:pt x="3263" y="4595"/>
                </a:cubicBezTo>
                <a:close/>
                <a:moveTo>
                  <a:pt x="3235" y="4615"/>
                </a:moveTo>
                <a:cubicBezTo>
                  <a:pt x="3263" y="4632"/>
                  <a:pt x="3263" y="4615"/>
                  <a:pt x="3263" y="4595"/>
                </a:cubicBezTo>
                <a:cubicBezTo>
                  <a:pt x="3235" y="4595"/>
                  <a:pt x="3235" y="4615"/>
                  <a:pt x="3235" y="4615"/>
                </a:cubicBezTo>
                <a:close/>
                <a:moveTo>
                  <a:pt x="3211" y="4650"/>
                </a:moveTo>
                <a:cubicBezTo>
                  <a:pt x="3235" y="4650"/>
                  <a:pt x="3235" y="4632"/>
                  <a:pt x="3235" y="4615"/>
                </a:cubicBezTo>
                <a:cubicBezTo>
                  <a:pt x="3211" y="4615"/>
                  <a:pt x="3211" y="4632"/>
                  <a:pt x="3211" y="4650"/>
                </a:cubicBezTo>
                <a:close/>
                <a:moveTo>
                  <a:pt x="3211" y="4650"/>
                </a:moveTo>
                <a:cubicBezTo>
                  <a:pt x="3211" y="4650"/>
                  <a:pt x="3211" y="4667"/>
                  <a:pt x="3211" y="4650"/>
                </a:cubicBezTo>
                <a:close/>
                <a:moveTo>
                  <a:pt x="398" y="7774"/>
                </a:moveTo>
                <a:cubicBezTo>
                  <a:pt x="398" y="7774"/>
                  <a:pt x="398" y="7791"/>
                  <a:pt x="398" y="7774"/>
                </a:cubicBezTo>
                <a:close/>
                <a:moveTo>
                  <a:pt x="0" y="9309"/>
                </a:moveTo>
                <a:cubicBezTo>
                  <a:pt x="0" y="9309"/>
                  <a:pt x="0" y="9274"/>
                  <a:pt x="0" y="9309"/>
                </a:cubicBezTo>
                <a:close/>
                <a:moveTo>
                  <a:pt x="0" y="9309"/>
                </a:moveTo>
                <a:cubicBezTo>
                  <a:pt x="0" y="9309"/>
                  <a:pt x="24" y="9416"/>
                  <a:pt x="0" y="9309"/>
                </a:cubicBezTo>
                <a:close/>
                <a:moveTo>
                  <a:pt x="73" y="9470"/>
                </a:moveTo>
                <a:cubicBezTo>
                  <a:pt x="73" y="9470"/>
                  <a:pt x="-76" y="9433"/>
                  <a:pt x="73" y="9470"/>
                </a:cubicBezTo>
                <a:close/>
                <a:moveTo>
                  <a:pt x="322" y="10593"/>
                </a:moveTo>
                <a:cubicBezTo>
                  <a:pt x="322" y="10593"/>
                  <a:pt x="298" y="10593"/>
                  <a:pt x="322" y="10593"/>
                </a:cubicBezTo>
                <a:close/>
                <a:moveTo>
                  <a:pt x="1620" y="12217"/>
                </a:moveTo>
                <a:cubicBezTo>
                  <a:pt x="1620" y="12217"/>
                  <a:pt x="1692" y="12327"/>
                  <a:pt x="1620" y="12217"/>
                </a:cubicBezTo>
                <a:close/>
                <a:moveTo>
                  <a:pt x="2118" y="12932"/>
                </a:moveTo>
                <a:cubicBezTo>
                  <a:pt x="2118" y="12949"/>
                  <a:pt x="2018" y="12914"/>
                  <a:pt x="2018" y="12897"/>
                </a:cubicBezTo>
                <a:cubicBezTo>
                  <a:pt x="2018" y="12880"/>
                  <a:pt x="2090" y="12880"/>
                  <a:pt x="2090" y="12860"/>
                </a:cubicBezTo>
                <a:cubicBezTo>
                  <a:pt x="2066" y="12842"/>
                  <a:pt x="1994" y="12860"/>
                  <a:pt x="1994" y="12825"/>
                </a:cubicBezTo>
                <a:cubicBezTo>
                  <a:pt x="1994" y="12718"/>
                  <a:pt x="1869" y="12897"/>
                  <a:pt x="2018" y="13021"/>
                </a:cubicBezTo>
                <a:cubicBezTo>
                  <a:pt x="1941" y="12932"/>
                  <a:pt x="2090" y="12969"/>
                  <a:pt x="2118" y="12932"/>
                </a:cubicBezTo>
                <a:close/>
                <a:moveTo>
                  <a:pt x="19354" y="13076"/>
                </a:moveTo>
                <a:cubicBezTo>
                  <a:pt x="19354" y="13076"/>
                  <a:pt x="19330" y="13076"/>
                  <a:pt x="19354" y="13076"/>
                </a:cubicBezTo>
                <a:close/>
                <a:moveTo>
                  <a:pt x="1716" y="13130"/>
                </a:moveTo>
                <a:cubicBezTo>
                  <a:pt x="1716" y="13130"/>
                  <a:pt x="1668" y="13130"/>
                  <a:pt x="1716" y="13130"/>
                </a:cubicBezTo>
                <a:close/>
                <a:moveTo>
                  <a:pt x="4983" y="14129"/>
                </a:moveTo>
                <a:cubicBezTo>
                  <a:pt x="4955" y="14112"/>
                  <a:pt x="4831" y="14147"/>
                  <a:pt x="4831" y="14147"/>
                </a:cubicBezTo>
                <a:cubicBezTo>
                  <a:pt x="4907" y="14181"/>
                  <a:pt x="4983" y="14129"/>
                  <a:pt x="4983" y="14129"/>
                </a:cubicBezTo>
                <a:close/>
                <a:moveTo>
                  <a:pt x="4682" y="14164"/>
                </a:moveTo>
                <a:cubicBezTo>
                  <a:pt x="4730" y="14219"/>
                  <a:pt x="4807" y="14147"/>
                  <a:pt x="4807" y="14147"/>
                </a:cubicBezTo>
                <a:lnTo>
                  <a:pt x="4682" y="14164"/>
                </a:lnTo>
                <a:close/>
                <a:moveTo>
                  <a:pt x="3489" y="14253"/>
                </a:moveTo>
                <a:cubicBezTo>
                  <a:pt x="3585" y="14181"/>
                  <a:pt x="3935" y="14271"/>
                  <a:pt x="4107" y="14236"/>
                </a:cubicBezTo>
                <a:cubicBezTo>
                  <a:pt x="4083" y="14236"/>
                  <a:pt x="4059" y="14219"/>
                  <a:pt x="4035" y="14219"/>
                </a:cubicBezTo>
                <a:cubicBezTo>
                  <a:pt x="3959" y="14199"/>
                  <a:pt x="3412" y="14236"/>
                  <a:pt x="3235" y="14164"/>
                </a:cubicBezTo>
                <a:cubicBezTo>
                  <a:pt x="3187" y="14236"/>
                  <a:pt x="3388" y="14236"/>
                  <a:pt x="3489" y="14253"/>
                </a:cubicBezTo>
                <a:close/>
                <a:moveTo>
                  <a:pt x="4485" y="14181"/>
                </a:moveTo>
                <a:cubicBezTo>
                  <a:pt x="4485" y="14199"/>
                  <a:pt x="4557" y="14181"/>
                  <a:pt x="4557" y="14181"/>
                </a:cubicBezTo>
                <a:cubicBezTo>
                  <a:pt x="4807" y="14181"/>
                  <a:pt x="4433" y="14164"/>
                  <a:pt x="4485" y="14181"/>
                </a:cubicBezTo>
                <a:close/>
                <a:moveTo>
                  <a:pt x="4208" y="14219"/>
                </a:moveTo>
                <a:cubicBezTo>
                  <a:pt x="4232" y="14219"/>
                  <a:pt x="4308" y="14219"/>
                  <a:pt x="4332" y="14219"/>
                </a:cubicBezTo>
                <a:cubicBezTo>
                  <a:pt x="4606" y="14199"/>
                  <a:pt x="4184" y="14181"/>
                  <a:pt x="4208" y="14219"/>
                </a:cubicBezTo>
                <a:close/>
                <a:moveTo>
                  <a:pt x="3489" y="14253"/>
                </a:moveTo>
                <a:cubicBezTo>
                  <a:pt x="3489" y="14253"/>
                  <a:pt x="3710" y="14219"/>
                  <a:pt x="3489" y="14253"/>
                </a:cubicBezTo>
                <a:close/>
                <a:moveTo>
                  <a:pt x="16019" y="17360"/>
                </a:moveTo>
                <a:cubicBezTo>
                  <a:pt x="16019" y="17360"/>
                  <a:pt x="16067" y="17360"/>
                  <a:pt x="16019" y="17360"/>
                </a:cubicBezTo>
                <a:close/>
                <a:moveTo>
                  <a:pt x="15195" y="17501"/>
                </a:moveTo>
                <a:cubicBezTo>
                  <a:pt x="15195" y="17501"/>
                  <a:pt x="15247" y="17501"/>
                  <a:pt x="15195" y="17501"/>
                </a:cubicBezTo>
                <a:close/>
                <a:moveTo>
                  <a:pt x="15094" y="17519"/>
                </a:moveTo>
                <a:cubicBezTo>
                  <a:pt x="15094" y="17519"/>
                  <a:pt x="15122" y="17519"/>
                  <a:pt x="15094" y="17519"/>
                </a:cubicBezTo>
                <a:close/>
                <a:moveTo>
                  <a:pt x="14749" y="17611"/>
                </a:moveTo>
                <a:cubicBezTo>
                  <a:pt x="14773" y="17611"/>
                  <a:pt x="14821" y="17591"/>
                  <a:pt x="14821" y="17573"/>
                </a:cubicBezTo>
                <a:cubicBezTo>
                  <a:pt x="14797" y="17573"/>
                  <a:pt x="14749" y="17591"/>
                  <a:pt x="14749" y="17611"/>
                </a:cubicBezTo>
                <a:close/>
                <a:moveTo>
                  <a:pt x="14648" y="17628"/>
                </a:moveTo>
                <a:cubicBezTo>
                  <a:pt x="14648" y="17628"/>
                  <a:pt x="14624" y="17611"/>
                  <a:pt x="14648" y="17628"/>
                </a:cubicBezTo>
                <a:close/>
                <a:moveTo>
                  <a:pt x="7049" y="20574"/>
                </a:moveTo>
                <a:cubicBezTo>
                  <a:pt x="7049" y="20574"/>
                  <a:pt x="7025" y="20554"/>
                  <a:pt x="7049" y="20574"/>
                </a:cubicBezTo>
                <a:close/>
                <a:moveTo>
                  <a:pt x="7346" y="21536"/>
                </a:moveTo>
                <a:cubicBezTo>
                  <a:pt x="7346" y="21536"/>
                  <a:pt x="7374" y="21556"/>
                  <a:pt x="7346" y="21536"/>
                </a:cubicBez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500" b="0" spc="0">
                <a:solidFill>
                  <a:srgbClr val="B4B4B4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endParaRPr/>
          </a:p>
        </p:txBody>
      </p:sp>
      <p:sp>
        <p:nvSpPr>
          <p:cNvPr id="340" name="Freeform 18"/>
          <p:cNvSpPr/>
          <p:nvPr/>
        </p:nvSpPr>
        <p:spPr>
          <a:xfrm rot="9999149" flipH="1">
            <a:off x="903775" y="921433"/>
            <a:ext cx="3513797" cy="3401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545" extrusionOk="0">
                <a:moveTo>
                  <a:pt x="21500" y="20001"/>
                </a:moveTo>
                <a:cubicBezTo>
                  <a:pt x="21472" y="19946"/>
                  <a:pt x="21399" y="19894"/>
                  <a:pt x="21375" y="19840"/>
                </a:cubicBezTo>
                <a:cubicBezTo>
                  <a:pt x="21375" y="19840"/>
                  <a:pt x="21424" y="19788"/>
                  <a:pt x="21399" y="19771"/>
                </a:cubicBezTo>
                <a:cubicBezTo>
                  <a:pt x="21375" y="19644"/>
                  <a:pt x="21251" y="19503"/>
                  <a:pt x="21299" y="19414"/>
                </a:cubicBezTo>
                <a:cubicBezTo>
                  <a:pt x="21299" y="19376"/>
                  <a:pt x="21375" y="19376"/>
                  <a:pt x="21375" y="19342"/>
                </a:cubicBezTo>
                <a:cubicBezTo>
                  <a:pt x="21375" y="19304"/>
                  <a:pt x="21299" y="19235"/>
                  <a:pt x="21299" y="19180"/>
                </a:cubicBezTo>
                <a:cubicBezTo>
                  <a:pt x="21299" y="19002"/>
                  <a:pt x="21223" y="18823"/>
                  <a:pt x="21174" y="18610"/>
                </a:cubicBezTo>
                <a:cubicBezTo>
                  <a:pt x="21150" y="18466"/>
                  <a:pt x="21126" y="18325"/>
                  <a:pt x="21102" y="18181"/>
                </a:cubicBezTo>
                <a:cubicBezTo>
                  <a:pt x="21074" y="18092"/>
                  <a:pt x="21026" y="17985"/>
                  <a:pt x="21050" y="17876"/>
                </a:cubicBezTo>
                <a:cubicBezTo>
                  <a:pt x="21050" y="17859"/>
                  <a:pt x="21126" y="17824"/>
                  <a:pt x="21126" y="17807"/>
                </a:cubicBezTo>
                <a:cubicBezTo>
                  <a:pt x="21150" y="17717"/>
                  <a:pt x="21026" y="17519"/>
                  <a:pt x="20973" y="17378"/>
                </a:cubicBezTo>
                <a:cubicBezTo>
                  <a:pt x="20925" y="17216"/>
                  <a:pt x="20877" y="17038"/>
                  <a:pt x="20877" y="16914"/>
                </a:cubicBezTo>
                <a:cubicBezTo>
                  <a:pt x="20877" y="16897"/>
                  <a:pt x="20925" y="16897"/>
                  <a:pt x="20925" y="16877"/>
                </a:cubicBezTo>
                <a:cubicBezTo>
                  <a:pt x="20925" y="16825"/>
                  <a:pt x="20877" y="16753"/>
                  <a:pt x="20877" y="16698"/>
                </a:cubicBezTo>
                <a:cubicBezTo>
                  <a:pt x="20849" y="16520"/>
                  <a:pt x="20877" y="16361"/>
                  <a:pt x="20849" y="16111"/>
                </a:cubicBezTo>
                <a:cubicBezTo>
                  <a:pt x="20825" y="16021"/>
                  <a:pt x="20777" y="15949"/>
                  <a:pt x="20752" y="15860"/>
                </a:cubicBezTo>
                <a:cubicBezTo>
                  <a:pt x="20724" y="15736"/>
                  <a:pt x="20801" y="15414"/>
                  <a:pt x="20752" y="15253"/>
                </a:cubicBezTo>
                <a:cubicBezTo>
                  <a:pt x="20752" y="15201"/>
                  <a:pt x="20652" y="15146"/>
                  <a:pt x="20652" y="15091"/>
                </a:cubicBezTo>
                <a:cubicBezTo>
                  <a:pt x="20652" y="15074"/>
                  <a:pt x="20700" y="15074"/>
                  <a:pt x="20700" y="15057"/>
                </a:cubicBezTo>
                <a:cubicBezTo>
                  <a:pt x="20700" y="15057"/>
                  <a:pt x="20652" y="15002"/>
                  <a:pt x="20676" y="14985"/>
                </a:cubicBezTo>
                <a:cubicBezTo>
                  <a:pt x="20700" y="14878"/>
                  <a:pt x="20752" y="14610"/>
                  <a:pt x="20676" y="14469"/>
                </a:cubicBezTo>
                <a:cubicBezTo>
                  <a:pt x="20652" y="14432"/>
                  <a:pt x="20576" y="14415"/>
                  <a:pt x="20551" y="14377"/>
                </a:cubicBezTo>
                <a:cubicBezTo>
                  <a:pt x="20551" y="14377"/>
                  <a:pt x="20604" y="14325"/>
                  <a:pt x="20576" y="14308"/>
                </a:cubicBezTo>
                <a:cubicBezTo>
                  <a:pt x="20576" y="14253"/>
                  <a:pt x="20451" y="13985"/>
                  <a:pt x="20451" y="13951"/>
                </a:cubicBezTo>
                <a:cubicBezTo>
                  <a:pt x="20451" y="13879"/>
                  <a:pt x="20551" y="13807"/>
                  <a:pt x="20527" y="13755"/>
                </a:cubicBezTo>
                <a:cubicBezTo>
                  <a:pt x="20527" y="13755"/>
                  <a:pt x="20326" y="13574"/>
                  <a:pt x="20351" y="13522"/>
                </a:cubicBezTo>
                <a:cubicBezTo>
                  <a:pt x="20379" y="13522"/>
                  <a:pt x="20503" y="13539"/>
                  <a:pt x="20503" y="13522"/>
                </a:cubicBezTo>
                <a:cubicBezTo>
                  <a:pt x="20527" y="13433"/>
                  <a:pt x="20403" y="13467"/>
                  <a:pt x="20451" y="13378"/>
                </a:cubicBezTo>
                <a:cubicBezTo>
                  <a:pt x="20475" y="13343"/>
                  <a:pt x="20604" y="13398"/>
                  <a:pt x="20551" y="13361"/>
                </a:cubicBezTo>
                <a:cubicBezTo>
                  <a:pt x="20503" y="13289"/>
                  <a:pt x="20178" y="13237"/>
                  <a:pt x="19929" y="13217"/>
                </a:cubicBezTo>
                <a:cubicBezTo>
                  <a:pt x="19631" y="13199"/>
                  <a:pt x="19430" y="13076"/>
                  <a:pt x="19008" y="13076"/>
                </a:cubicBezTo>
                <a:cubicBezTo>
                  <a:pt x="19081" y="13076"/>
                  <a:pt x="18707" y="13130"/>
                  <a:pt x="18707" y="13076"/>
                </a:cubicBezTo>
                <a:cubicBezTo>
                  <a:pt x="18707" y="13076"/>
                  <a:pt x="18856" y="13093"/>
                  <a:pt x="18807" y="13058"/>
                </a:cubicBezTo>
                <a:cubicBezTo>
                  <a:pt x="18807" y="13058"/>
                  <a:pt x="18683" y="13093"/>
                  <a:pt x="18635" y="13021"/>
                </a:cubicBezTo>
                <a:cubicBezTo>
                  <a:pt x="18659" y="13041"/>
                  <a:pt x="18783" y="12914"/>
                  <a:pt x="18807" y="12860"/>
                </a:cubicBezTo>
                <a:cubicBezTo>
                  <a:pt x="18932" y="12684"/>
                  <a:pt x="18980" y="12485"/>
                  <a:pt x="18932" y="12235"/>
                </a:cubicBezTo>
                <a:cubicBezTo>
                  <a:pt x="18884" y="12094"/>
                  <a:pt x="18884" y="12022"/>
                  <a:pt x="18783" y="11950"/>
                </a:cubicBezTo>
                <a:cubicBezTo>
                  <a:pt x="18735" y="11915"/>
                  <a:pt x="18735" y="11878"/>
                  <a:pt x="18735" y="11826"/>
                </a:cubicBezTo>
                <a:cubicBezTo>
                  <a:pt x="18683" y="11702"/>
                  <a:pt x="18783" y="11379"/>
                  <a:pt x="18707" y="11184"/>
                </a:cubicBezTo>
                <a:cubicBezTo>
                  <a:pt x="18659" y="11094"/>
                  <a:pt x="18534" y="11022"/>
                  <a:pt x="18510" y="10899"/>
                </a:cubicBezTo>
                <a:cubicBezTo>
                  <a:pt x="18458" y="10737"/>
                  <a:pt x="18534" y="10469"/>
                  <a:pt x="18434" y="10274"/>
                </a:cubicBezTo>
                <a:cubicBezTo>
                  <a:pt x="18410" y="10184"/>
                  <a:pt x="18285" y="10112"/>
                  <a:pt x="18261" y="10006"/>
                </a:cubicBezTo>
                <a:cubicBezTo>
                  <a:pt x="18237" y="9968"/>
                  <a:pt x="18285" y="9899"/>
                  <a:pt x="18285" y="9845"/>
                </a:cubicBezTo>
                <a:cubicBezTo>
                  <a:pt x="18285" y="9807"/>
                  <a:pt x="18237" y="9773"/>
                  <a:pt x="18209" y="9738"/>
                </a:cubicBezTo>
                <a:cubicBezTo>
                  <a:pt x="18209" y="9666"/>
                  <a:pt x="18237" y="9577"/>
                  <a:pt x="18209" y="9505"/>
                </a:cubicBezTo>
                <a:cubicBezTo>
                  <a:pt x="18209" y="9433"/>
                  <a:pt x="18136" y="9381"/>
                  <a:pt x="18136" y="9309"/>
                </a:cubicBezTo>
                <a:cubicBezTo>
                  <a:pt x="18136" y="9237"/>
                  <a:pt x="18185" y="9148"/>
                  <a:pt x="18160" y="9076"/>
                </a:cubicBezTo>
                <a:cubicBezTo>
                  <a:pt x="18160" y="9004"/>
                  <a:pt x="18060" y="8952"/>
                  <a:pt x="18036" y="8880"/>
                </a:cubicBezTo>
                <a:cubicBezTo>
                  <a:pt x="17959" y="8736"/>
                  <a:pt x="18036" y="8595"/>
                  <a:pt x="17984" y="8434"/>
                </a:cubicBezTo>
                <a:cubicBezTo>
                  <a:pt x="17959" y="8310"/>
                  <a:pt x="17859" y="8203"/>
                  <a:pt x="17835" y="8077"/>
                </a:cubicBezTo>
                <a:cubicBezTo>
                  <a:pt x="17811" y="8022"/>
                  <a:pt x="17859" y="7987"/>
                  <a:pt x="17859" y="7935"/>
                </a:cubicBezTo>
                <a:cubicBezTo>
                  <a:pt x="17859" y="7846"/>
                  <a:pt x="17763" y="7737"/>
                  <a:pt x="17763" y="7630"/>
                </a:cubicBezTo>
                <a:cubicBezTo>
                  <a:pt x="17763" y="7578"/>
                  <a:pt x="17811" y="7524"/>
                  <a:pt x="17787" y="7469"/>
                </a:cubicBezTo>
                <a:cubicBezTo>
                  <a:pt x="17787" y="7434"/>
                  <a:pt x="17738" y="7400"/>
                  <a:pt x="17738" y="7345"/>
                </a:cubicBezTo>
                <a:cubicBezTo>
                  <a:pt x="17738" y="7311"/>
                  <a:pt x="17787" y="7273"/>
                  <a:pt x="17763" y="7239"/>
                </a:cubicBezTo>
                <a:cubicBezTo>
                  <a:pt x="17763" y="7221"/>
                  <a:pt x="17710" y="7167"/>
                  <a:pt x="17686" y="7132"/>
                </a:cubicBezTo>
                <a:cubicBezTo>
                  <a:pt x="17662" y="7077"/>
                  <a:pt x="17710" y="7023"/>
                  <a:pt x="17686" y="6971"/>
                </a:cubicBezTo>
                <a:cubicBezTo>
                  <a:pt x="17662" y="6844"/>
                  <a:pt x="17586" y="6809"/>
                  <a:pt x="17614" y="6755"/>
                </a:cubicBezTo>
                <a:cubicBezTo>
                  <a:pt x="17614" y="6737"/>
                  <a:pt x="17686" y="6755"/>
                  <a:pt x="17686" y="6720"/>
                </a:cubicBezTo>
                <a:cubicBezTo>
                  <a:pt x="17686" y="6542"/>
                  <a:pt x="17437" y="6308"/>
                  <a:pt x="17288" y="6202"/>
                </a:cubicBezTo>
                <a:cubicBezTo>
                  <a:pt x="17212" y="6130"/>
                  <a:pt x="17087" y="6095"/>
                  <a:pt x="17087" y="6078"/>
                </a:cubicBezTo>
                <a:cubicBezTo>
                  <a:pt x="17087" y="6061"/>
                  <a:pt x="17212" y="6095"/>
                  <a:pt x="17212" y="6095"/>
                </a:cubicBezTo>
                <a:cubicBezTo>
                  <a:pt x="17188" y="6078"/>
                  <a:pt x="17087" y="6006"/>
                  <a:pt x="17087" y="5972"/>
                </a:cubicBezTo>
                <a:cubicBezTo>
                  <a:pt x="17087" y="5934"/>
                  <a:pt x="17188" y="5917"/>
                  <a:pt x="17188" y="5882"/>
                </a:cubicBezTo>
                <a:cubicBezTo>
                  <a:pt x="17164" y="5845"/>
                  <a:pt x="17087" y="5828"/>
                  <a:pt x="17063" y="5776"/>
                </a:cubicBezTo>
                <a:cubicBezTo>
                  <a:pt x="17039" y="5686"/>
                  <a:pt x="17188" y="5577"/>
                  <a:pt x="17140" y="5525"/>
                </a:cubicBezTo>
                <a:cubicBezTo>
                  <a:pt x="17140" y="5505"/>
                  <a:pt x="16838" y="5560"/>
                  <a:pt x="16790" y="5505"/>
                </a:cubicBezTo>
                <a:lnTo>
                  <a:pt x="16814" y="5329"/>
                </a:lnTo>
                <a:cubicBezTo>
                  <a:pt x="16838" y="5292"/>
                  <a:pt x="16939" y="5275"/>
                  <a:pt x="16963" y="5257"/>
                </a:cubicBezTo>
                <a:cubicBezTo>
                  <a:pt x="16963" y="5237"/>
                  <a:pt x="16963" y="5185"/>
                  <a:pt x="16963" y="5185"/>
                </a:cubicBezTo>
                <a:cubicBezTo>
                  <a:pt x="16963" y="5168"/>
                  <a:pt x="16987" y="5148"/>
                  <a:pt x="16987" y="5113"/>
                </a:cubicBezTo>
                <a:cubicBezTo>
                  <a:pt x="16963" y="5041"/>
                  <a:pt x="16891" y="5148"/>
                  <a:pt x="16838" y="5113"/>
                </a:cubicBezTo>
                <a:cubicBezTo>
                  <a:pt x="16866" y="5113"/>
                  <a:pt x="16915" y="4990"/>
                  <a:pt x="16866" y="4952"/>
                </a:cubicBezTo>
                <a:cubicBezTo>
                  <a:pt x="16838" y="4918"/>
                  <a:pt x="16790" y="4972"/>
                  <a:pt x="16790" y="4918"/>
                </a:cubicBezTo>
                <a:cubicBezTo>
                  <a:pt x="16790" y="4863"/>
                  <a:pt x="16838" y="4828"/>
                  <a:pt x="16838" y="4774"/>
                </a:cubicBezTo>
                <a:cubicBezTo>
                  <a:pt x="16838" y="4774"/>
                  <a:pt x="16742" y="4756"/>
                  <a:pt x="16742" y="4739"/>
                </a:cubicBezTo>
                <a:cubicBezTo>
                  <a:pt x="16714" y="4684"/>
                  <a:pt x="16814" y="4684"/>
                  <a:pt x="16814" y="4650"/>
                </a:cubicBezTo>
                <a:cubicBezTo>
                  <a:pt x="16814" y="4615"/>
                  <a:pt x="16790" y="4506"/>
                  <a:pt x="16790" y="4506"/>
                </a:cubicBezTo>
                <a:cubicBezTo>
                  <a:pt x="16766" y="4471"/>
                  <a:pt x="16690" y="4506"/>
                  <a:pt x="16666" y="4489"/>
                </a:cubicBezTo>
                <a:cubicBezTo>
                  <a:pt x="16641" y="4454"/>
                  <a:pt x="16766" y="4417"/>
                  <a:pt x="16589" y="4454"/>
                </a:cubicBezTo>
                <a:cubicBezTo>
                  <a:pt x="16392" y="4523"/>
                  <a:pt x="16641" y="4399"/>
                  <a:pt x="16666" y="4310"/>
                </a:cubicBezTo>
                <a:cubicBezTo>
                  <a:pt x="16690" y="4275"/>
                  <a:pt x="16690" y="4131"/>
                  <a:pt x="16666" y="4097"/>
                </a:cubicBezTo>
                <a:cubicBezTo>
                  <a:pt x="16641" y="4059"/>
                  <a:pt x="16565" y="4131"/>
                  <a:pt x="16565" y="4080"/>
                </a:cubicBezTo>
                <a:cubicBezTo>
                  <a:pt x="16541" y="4025"/>
                  <a:pt x="16690" y="3918"/>
                  <a:pt x="16617" y="3846"/>
                </a:cubicBezTo>
                <a:cubicBezTo>
                  <a:pt x="16589" y="3829"/>
                  <a:pt x="16517" y="3881"/>
                  <a:pt x="16489" y="3829"/>
                </a:cubicBezTo>
                <a:cubicBezTo>
                  <a:pt x="16489" y="3757"/>
                  <a:pt x="16617" y="3723"/>
                  <a:pt x="16589" y="3633"/>
                </a:cubicBezTo>
                <a:cubicBezTo>
                  <a:pt x="16589" y="3633"/>
                  <a:pt x="16465" y="3596"/>
                  <a:pt x="16465" y="3579"/>
                </a:cubicBezTo>
                <a:cubicBezTo>
                  <a:pt x="16465" y="3579"/>
                  <a:pt x="16541" y="3544"/>
                  <a:pt x="16541" y="3524"/>
                </a:cubicBezTo>
                <a:cubicBezTo>
                  <a:pt x="16440" y="3472"/>
                  <a:pt x="16340" y="3544"/>
                  <a:pt x="16340" y="3489"/>
                </a:cubicBezTo>
                <a:cubicBezTo>
                  <a:pt x="16316" y="3455"/>
                  <a:pt x="16440" y="3417"/>
                  <a:pt x="16465" y="3365"/>
                </a:cubicBezTo>
                <a:cubicBezTo>
                  <a:pt x="16541" y="3239"/>
                  <a:pt x="16392" y="3204"/>
                  <a:pt x="16465" y="3149"/>
                </a:cubicBezTo>
                <a:cubicBezTo>
                  <a:pt x="16565" y="3098"/>
                  <a:pt x="16392" y="3132"/>
                  <a:pt x="16416" y="3060"/>
                </a:cubicBezTo>
                <a:cubicBezTo>
                  <a:pt x="16416" y="3060"/>
                  <a:pt x="16489" y="3060"/>
                  <a:pt x="16465" y="3026"/>
                </a:cubicBezTo>
                <a:cubicBezTo>
                  <a:pt x="16440" y="2971"/>
                  <a:pt x="16340" y="2988"/>
                  <a:pt x="16340" y="2882"/>
                </a:cubicBezTo>
                <a:cubicBezTo>
                  <a:pt x="16340" y="2902"/>
                  <a:pt x="16392" y="2810"/>
                  <a:pt x="16392" y="2792"/>
                </a:cubicBezTo>
                <a:cubicBezTo>
                  <a:pt x="16392" y="2775"/>
                  <a:pt x="16316" y="2775"/>
                  <a:pt x="16316" y="2758"/>
                </a:cubicBezTo>
                <a:cubicBezTo>
                  <a:pt x="16292" y="2758"/>
                  <a:pt x="16340" y="2741"/>
                  <a:pt x="16340" y="2720"/>
                </a:cubicBezTo>
                <a:cubicBezTo>
                  <a:pt x="16292" y="2686"/>
                  <a:pt x="16244" y="2703"/>
                  <a:pt x="16244" y="2651"/>
                </a:cubicBezTo>
                <a:cubicBezTo>
                  <a:pt x="16244" y="2579"/>
                  <a:pt x="16440" y="2384"/>
                  <a:pt x="16119" y="2418"/>
                </a:cubicBezTo>
                <a:cubicBezTo>
                  <a:pt x="15918" y="2435"/>
                  <a:pt x="16465" y="2312"/>
                  <a:pt x="16244" y="2222"/>
                </a:cubicBezTo>
                <a:cubicBezTo>
                  <a:pt x="16191" y="2188"/>
                  <a:pt x="16143" y="2168"/>
                  <a:pt x="16167" y="2044"/>
                </a:cubicBezTo>
                <a:cubicBezTo>
                  <a:pt x="16167" y="2006"/>
                  <a:pt x="16244" y="1882"/>
                  <a:pt x="16167" y="1810"/>
                </a:cubicBezTo>
                <a:cubicBezTo>
                  <a:pt x="16119" y="1776"/>
                  <a:pt x="16019" y="1793"/>
                  <a:pt x="16019" y="1759"/>
                </a:cubicBezTo>
                <a:cubicBezTo>
                  <a:pt x="16019" y="1704"/>
                  <a:pt x="16268" y="1687"/>
                  <a:pt x="16215" y="1597"/>
                </a:cubicBezTo>
                <a:cubicBezTo>
                  <a:pt x="16215" y="1563"/>
                  <a:pt x="15994" y="1580"/>
                  <a:pt x="15966" y="1525"/>
                </a:cubicBezTo>
                <a:cubicBezTo>
                  <a:pt x="15942" y="1508"/>
                  <a:pt x="15994" y="1453"/>
                  <a:pt x="15994" y="1419"/>
                </a:cubicBezTo>
                <a:cubicBezTo>
                  <a:pt x="15994" y="1347"/>
                  <a:pt x="15966" y="1312"/>
                  <a:pt x="15966" y="1275"/>
                </a:cubicBezTo>
                <a:cubicBezTo>
                  <a:pt x="15966" y="1240"/>
                  <a:pt x="16067" y="1168"/>
                  <a:pt x="15966" y="1116"/>
                </a:cubicBezTo>
                <a:cubicBezTo>
                  <a:pt x="15894" y="1079"/>
                  <a:pt x="15870" y="1096"/>
                  <a:pt x="15966" y="1044"/>
                </a:cubicBezTo>
                <a:cubicBezTo>
                  <a:pt x="16143" y="955"/>
                  <a:pt x="15894" y="990"/>
                  <a:pt x="15894" y="938"/>
                </a:cubicBezTo>
                <a:cubicBezTo>
                  <a:pt x="15894" y="901"/>
                  <a:pt x="15994" y="901"/>
                  <a:pt x="15994" y="849"/>
                </a:cubicBezTo>
                <a:cubicBezTo>
                  <a:pt x="16019" y="667"/>
                  <a:pt x="15793" y="794"/>
                  <a:pt x="15769" y="705"/>
                </a:cubicBezTo>
                <a:cubicBezTo>
                  <a:pt x="15769" y="667"/>
                  <a:pt x="15894" y="687"/>
                  <a:pt x="15918" y="687"/>
                </a:cubicBezTo>
                <a:cubicBezTo>
                  <a:pt x="15894" y="687"/>
                  <a:pt x="15918" y="581"/>
                  <a:pt x="15942" y="561"/>
                </a:cubicBezTo>
                <a:cubicBezTo>
                  <a:pt x="15918" y="561"/>
                  <a:pt x="15842" y="561"/>
                  <a:pt x="15818" y="543"/>
                </a:cubicBezTo>
                <a:cubicBezTo>
                  <a:pt x="15769" y="471"/>
                  <a:pt x="15894" y="526"/>
                  <a:pt x="15894" y="471"/>
                </a:cubicBezTo>
                <a:cubicBezTo>
                  <a:pt x="15870" y="402"/>
                  <a:pt x="15769" y="492"/>
                  <a:pt x="15769" y="402"/>
                </a:cubicBezTo>
                <a:cubicBezTo>
                  <a:pt x="15769" y="365"/>
                  <a:pt x="15842" y="330"/>
                  <a:pt x="15818" y="276"/>
                </a:cubicBezTo>
                <a:cubicBezTo>
                  <a:pt x="15818" y="224"/>
                  <a:pt x="15745" y="293"/>
                  <a:pt x="15745" y="224"/>
                </a:cubicBezTo>
                <a:cubicBezTo>
                  <a:pt x="15717" y="152"/>
                  <a:pt x="15842" y="45"/>
                  <a:pt x="15745" y="8"/>
                </a:cubicBezTo>
                <a:cubicBezTo>
                  <a:pt x="15645" y="-44"/>
                  <a:pt x="14797" y="169"/>
                  <a:pt x="14548" y="241"/>
                </a:cubicBezTo>
                <a:cubicBezTo>
                  <a:pt x="13427" y="561"/>
                  <a:pt x="12181" y="918"/>
                  <a:pt x="10935" y="1223"/>
                </a:cubicBezTo>
                <a:cubicBezTo>
                  <a:pt x="10710" y="1275"/>
                  <a:pt x="10513" y="1330"/>
                  <a:pt x="10312" y="1402"/>
                </a:cubicBezTo>
                <a:cubicBezTo>
                  <a:pt x="10087" y="1453"/>
                  <a:pt x="9838" y="1543"/>
                  <a:pt x="9689" y="1597"/>
                </a:cubicBezTo>
                <a:cubicBezTo>
                  <a:pt x="9066" y="1793"/>
                  <a:pt x="8496" y="1900"/>
                  <a:pt x="7997" y="2078"/>
                </a:cubicBezTo>
                <a:cubicBezTo>
                  <a:pt x="7921" y="2116"/>
                  <a:pt x="7873" y="2150"/>
                  <a:pt x="7796" y="2188"/>
                </a:cubicBezTo>
                <a:cubicBezTo>
                  <a:pt x="6752" y="2562"/>
                  <a:pt x="5602" y="2882"/>
                  <a:pt x="4582" y="3311"/>
                </a:cubicBezTo>
                <a:cubicBezTo>
                  <a:pt x="4931" y="3256"/>
                  <a:pt x="4658" y="3293"/>
                  <a:pt x="4485" y="3383"/>
                </a:cubicBezTo>
                <a:cubicBezTo>
                  <a:pt x="4433" y="3400"/>
                  <a:pt x="4409" y="3472"/>
                  <a:pt x="4361" y="3489"/>
                </a:cubicBezTo>
                <a:cubicBezTo>
                  <a:pt x="3987" y="3702"/>
                  <a:pt x="3139" y="3953"/>
                  <a:pt x="2990" y="4186"/>
                </a:cubicBezTo>
                <a:cubicBezTo>
                  <a:pt x="2962" y="4203"/>
                  <a:pt x="3038" y="4275"/>
                  <a:pt x="3038" y="4258"/>
                </a:cubicBezTo>
                <a:cubicBezTo>
                  <a:pt x="3038" y="4275"/>
                  <a:pt x="2837" y="4417"/>
                  <a:pt x="2837" y="4417"/>
                </a:cubicBezTo>
                <a:cubicBezTo>
                  <a:pt x="2890" y="4454"/>
                  <a:pt x="3187" y="4293"/>
                  <a:pt x="3235" y="4258"/>
                </a:cubicBezTo>
                <a:cubicBezTo>
                  <a:pt x="3585" y="4080"/>
                  <a:pt x="3834" y="3953"/>
                  <a:pt x="4260" y="3812"/>
                </a:cubicBezTo>
                <a:cubicBezTo>
                  <a:pt x="4485" y="3740"/>
                  <a:pt x="4208" y="3881"/>
                  <a:pt x="4135" y="3918"/>
                </a:cubicBezTo>
                <a:cubicBezTo>
                  <a:pt x="3661" y="4114"/>
                  <a:pt x="3436" y="4203"/>
                  <a:pt x="2990" y="4489"/>
                </a:cubicBezTo>
                <a:cubicBezTo>
                  <a:pt x="2914" y="4523"/>
                  <a:pt x="2765" y="4650"/>
                  <a:pt x="2689" y="4704"/>
                </a:cubicBezTo>
                <a:cubicBezTo>
                  <a:pt x="2616" y="4811"/>
                  <a:pt x="2765" y="4774"/>
                  <a:pt x="2914" y="4722"/>
                </a:cubicBezTo>
                <a:cubicBezTo>
                  <a:pt x="3038" y="4684"/>
                  <a:pt x="3087" y="4578"/>
                  <a:pt x="3336" y="4561"/>
                </a:cubicBezTo>
                <a:cubicBezTo>
                  <a:pt x="3312" y="4561"/>
                  <a:pt x="3312" y="4578"/>
                  <a:pt x="3312" y="4578"/>
                </a:cubicBezTo>
                <a:cubicBezTo>
                  <a:pt x="3336" y="4578"/>
                  <a:pt x="3336" y="4578"/>
                  <a:pt x="3336" y="4561"/>
                </a:cubicBezTo>
                <a:cubicBezTo>
                  <a:pt x="3710" y="4382"/>
                  <a:pt x="4160" y="4186"/>
                  <a:pt x="4582" y="4025"/>
                </a:cubicBezTo>
                <a:cubicBezTo>
                  <a:pt x="4931" y="3881"/>
                  <a:pt x="5506" y="3651"/>
                  <a:pt x="6028" y="3507"/>
                </a:cubicBezTo>
                <a:cubicBezTo>
                  <a:pt x="6426" y="3417"/>
                  <a:pt x="5880" y="3579"/>
                  <a:pt x="5755" y="3633"/>
                </a:cubicBezTo>
                <a:cubicBezTo>
                  <a:pt x="5305" y="3812"/>
                  <a:pt x="4931" y="3990"/>
                  <a:pt x="4533" y="4149"/>
                </a:cubicBezTo>
                <a:cubicBezTo>
                  <a:pt x="4107" y="4327"/>
                  <a:pt x="3537" y="4543"/>
                  <a:pt x="3139" y="4811"/>
                </a:cubicBezTo>
                <a:lnTo>
                  <a:pt x="3014" y="4918"/>
                </a:lnTo>
                <a:cubicBezTo>
                  <a:pt x="3014" y="4935"/>
                  <a:pt x="3163" y="4863"/>
                  <a:pt x="3288" y="4828"/>
                </a:cubicBezTo>
                <a:cubicBezTo>
                  <a:pt x="3489" y="4704"/>
                  <a:pt x="3710" y="4561"/>
                  <a:pt x="3910" y="4489"/>
                </a:cubicBezTo>
                <a:cubicBezTo>
                  <a:pt x="4284" y="4310"/>
                  <a:pt x="4533" y="4221"/>
                  <a:pt x="4859" y="4097"/>
                </a:cubicBezTo>
                <a:cubicBezTo>
                  <a:pt x="4859" y="4080"/>
                  <a:pt x="4907" y="4080"/>
                  <a:pt x="4859" y="4097"/>
                </a:cubicBezTo>
                <a:cubicBezTo>
                  <a:pt x="4385" y="4454"/>
                  <a:pt x="3489" y="4684"/>
                  <a:pt x="2914" y="5113"/>
                </a:cubicBezTo>
                <a:cubicBezTo>
                  <a:pt x="2866" y="5148"/>
                  <a:pt x="2641" y="5329"/>
                  <a:pt x="2890" y="5257"/>
                </a:cubicBezTo>
                <a:cubicBezTo>
                  <a:pt x="3139" y="5168"/>
                  <a:pt x="2938" y="5309"/>
                  <a:pt x="2914" y="5364"/>
                </a:cubicBezTo>
                <a:cubicBezTo>
                  <a:pt x="2938" y="5329"/>
                  <a:pt x="2938" y="5488"/>
                  <a:pt x="2866" y="5470"/>
                </a:cubicBezTo>
                <a:cubicBezTo>
                  <a:pt x="3038" y="5525"/>
                  <a:pt x="3163" y="5275"/>
                  <a:pt x="3288" y="5347"/>
                </a:cubicBezTo>
                <a:cubicBezTo>
                  <a:pt x="3312" y="5364"/>
                  <a:pt x="3063" y="5470"/>
                  <a:pt x="3235" y="5488"/>
                </a:cubicBezTo>
                <a:cubicBezTo>
                  <a:pt x="3312" y="5505"/>
                  <a:pt x="3661" y="5275"/>
                  <a:pt x="3786" y="5220"/>
                </a:cubicBezTo>
                <a:cubicBezTo>
                  <a:pt x="3935" y="5185"/>
                  <a:pt x="4059" y="5168"/>
                  <a:pt x="3862" y="5275"/>
                </a:cubicBezTo>
                <a:cubicBezTo>
                  <a:pt x="3609" y="5381"/>
                  <a:pt x="3312" y="5505"/>
                  <a:pt x="3087" y="5666"/>
                </a:cubicBezTo>
                <a:cubicBezTo>
                  <a:pt x="2938" y="5793"/>
                  <a:pt x="3412" y="5577"/>
                  <a:pt x="3513" y="5525"/>
                </a:cubicBezTo>
                <a:cubicBezTo>
                  <a:pt x="3710" y="5436"/>
                  <a:pt x="3810" y="5347"/>
                  <a:pt x="3910" y="5309"/>
                </a:cubicBezTo>
                <a:cubicBezTo>
                  <a:pt x="4035" y="5275"/>
                  <a:pt x="4433" y="5113"/>
                  <a:pt x="4107" y="5309"/>
                </a:cubicBezTo>
                <a:cubicBezTo>
                  <a:pt x="3412" y="5686"/>
                  <a:pt x="2713" y="6061"/>
                  <a:pt x="2042" y="6452"/>
                </a:cubicBezTo>
                <a:cubicBezTo>
                  <a:pt x="1941" y="6524"/>
                  <a:pt x="1817" y="6576"/>
                  <a:pt x="1740" y="6648"/>
                </a:cubicBezTo>
                <a:cubicBezTo>
                  <a:pt x="1716" y="6648"/>
                  <a:pt x="1740" y="6686"/>
                  <a:pt x="1716" y="6720"/>
                </a:cubicBezTo>
                <a:cubicBezTo>
                  <a:pt x="1716" y="6720"/>
                  <a:pt x="1443" y="6899"/>
                  <a:pt x="1371" y="6933"/>
                </a:cubicBezTo>
                <a:cubicBezTo>
                  <a:pt x="1021" y="7167"/>
                  <a:pt x="1740" y="6737"/>
                  <a:pt x="1769" y="6755"/>
                </a:cubicBezTo>
                <a:cubicBezTo>
                  <a:pt x="1769" y="6775"/>
                  <a:pt x="1443" y="6971"/>
                  <a:pt x="1395" y="7005"/>
                </a:cubicBezTo>
                <a:cubicBezTo>
                  <a:pt x="1246" y="7095"/>
                  <a:pt x="1093" y="7149"/>
                  <a:pt x="1045" y="7221"/>
                </a:cubicBezTo>
                <a:cubicBezTo>
                  <a:pt x="1021" y="7239"/>
                  <a:pt x="1021" y="7345"/>
                  <a:pt x="1021" y="7345"/>
                </a:cubicBezTo>
                <a:cubicBezTo>
                  <a:pt x="820" y="7524"/>
                  <a:pt x="571" y="7578"/>
                  <a:pt x="398" y="7774"/>
                </a:cubicBezTo>
                <a:cubicBezTo>
                  <a:pt x="623" y="7719"/>
                  <a:pt x="647" y="7630"/>
                  <a:pt x="872" y="7489"/>
                </a:cubicBezTo>
                <a:cubicBezTo>
                  <a:pt x="945" y="7434"/>
                  <a:pt x="1194" y="7328"/>
                  <a:pt x="1194" y="7328"/>
                </a:cubicBezTo>
                <a:cubicBezTo>
                  <a:pt x="1218" y="7328"/>
                  <a:pt x="1146" y="7434"/>
                  <a:pt x="1122" y="7489"/>
                </a:cubicBezTo>
                <a:cubicBezTo>
                  <a:pt x="1146" y="7469"/>
                  <a:pt x="1170" y="7452"/>
                  <a:pt x="1170" y="7434"/>
                </a:cubicBezTo>
                <a:cubicBezTo>
                  <a:pt x="1093" y="7524"/>
                  <a:pt x="1093" y="7524"/>
                  <a:pt x="1122" y="7489"/>
                </a:cubicBezTo>
                <a:cubicBezTo>
                  <a:pt x="945" y="7630"/>
                  <a:pt x="647" y="7774"/>
                  <a:pt x="471" y="7953"/>
                </a:cubicBezTo>
                <a:cubicBezTo>
                  <a:pt x="422" y="8005"/>
                  <a:pt x="370" y="8094"/>
                  <a:pt x="298" y="8166"/>
                </a:cubicBezTo>
                <a:cubicBezTo>
                  <a:pt x="250" y="8238"/>
                  <a:pt x="73" y="8416"/>
                  <a:pt x="173" y="8523"/>
                </a:cubicBezTo>
                <a:cubicBezTo>
                  <a:pt x="250" y="8578"/>
                  <a:pt x="322" y="8272"/>
                  <a:pt x="298" y="8292"/>
                </a:cubicBezTo>
                <a:cubicBezTo>
                  <a:pt x="322" y="8272"/>
                  <a:pt x="398" y="8327"/>
                  <a:pt x="422" y="8310"/>
                </a:cubicBezTo>
                <a:cubicBezTo>
                  <a:pt x="398" y="8327"/>
                  <a:pt x="523" y="8203"/>
                  <a:pt x="547" y="8238"/>
                </a:cubicBezTo>
                <a:cubicBezTo>
                  <a:pt x="595" y="8272"/>
                  <a:pt x="446" y="8344"/>
                  <a:pt x="398" y="8451"/>
                </a:cubicBezTo>
                <a:cubicBezTo>
                  <a:pt x="346" y="8523"/>
                  <a:pt x="398" y="8578"/>
                  <a:pt x="398" y="8595"/>
                </a:cubicBezTo>
                <a:cubicBezTo>
                  <a:pt x="398" y="8578"/>
                  <a:pt x="446" y="8578"/>
                  <a:pt x="446" y="8595"/>
                </a:cubicBezTo>
                <a:cubicBezTo>
                  <a:pt x="471" y="8701"/>
                  <a:pt x="274" y="8828"/>
                  <a:pt x="250" y="8917"/>
                </a:cubicBezTo>
                <a:cubicBezTo>
                  <a:pt x="250" y="8935"/>
                  <a:pt x="322" y="8986"/>
                  <a:pt x="298" y="9024"/>
                </a:cubicBezTo>
                <a:cubicBezTo>
                  <a:pt x="298" y="9024"/>
                  <a:pt x="97" y="9309"/>
                  <a:pt x="250" y="9148"/>
                </a:cubicBezTo>
                <a:cubicBezTo>
                  <a:pt x="250" y="9130"/>
                  <a:pt x="446" y="9041"/>
                  <a:pt x="446" y="9041"/>
                </a:cubicBezTo>
                <a:cubicBezTo>
                  <a:pt x="471" y="9058"/>
                  <a:pt x="221" y="9344"/>
                  <a:pt x="197" y="9381"/>
                </a:cubicBezTo>
                <a:cubicBezTo>
                  <a:pt x="149" y="9433"/>
                  <a:pt x="173" y="9433"/>
                  <a:pt x="73" y="9470"/>
                </a:cubicBezTo>
                <a:cubicBezTo>
                  <a:pt x="173" y="9488"/>
                  <a:pt x="0" y="9611"/>
                  <a:pt x="24" y="9683"/>
                </a:cubicBezTo>
                <a:cubicBezTo>
                  <a:pt x="49" y="9738"/>
                  <a:pt x="197" y="9755"/>
                  <a:pt x="221" y="9807"/>
                </a:cubicBezTo>
                <a:cubicBezTo>
                  <a:pt x="221" y="9827"/>
                  <a:pt x="149" y="9899"/>
                  <a:pt x="173" y="9951"/>
                </a:cubicBezTo>
                <a:cubicBezTo>
                  <a:pt x="173" y="10058"/>
                  <a:pt x="370" y="10095"/>
                  <a:pt x="422" y="10219"/>
                </a:cubicBezTo>
                <a:cubicBezTo>
                  <a:pt x="446" y="10291"/>
                  <a:pt x="370" y="10504"/>
                  <a:pt x="446" y="10576"/>
                </a:cubicBezTo>
                <a:cubicBezTo>
                  <a:pt x="422" y="10559"/>
                  <a:pt x="647" y="10665"/>
                  <a:pt x="647" y="10683"/>
                </a:cubicBezTo>
                <a:cubicBezTo>
                  <a:pt x="571" y="10720"/>
                  <a:pt x="370" y="10559"/>
                  <a:pt x="322" y="10593"/>
                </a:cubicBezTo>
                <a:cubicBezTo>
                  <a:pt x="298" y="10665"/>
                  <a:pt x="595" y="10683"/>
                  <a:pt x="647" y="10737"/>
                </a:cubicBezTo>
                <a:cubicBezTo>
                  <a:pt x="696" y="10809"/>
                  <a:pt x="571" y="10916"/>
                  <a:pt x="595" y="10988"/>
                </a:cubicBezTo>
                <a:cubicBezTo>
                  <a:pt x="647" y="11218"/>
                  <a:pt x="1093" y="11290"/>
                  <a:pt x="1122" y="11523"/>
                </a:cubicBezTo>
                <a:cubicBezTo>
                  <a:pt x="1146" y="11593"/>
                  <a:pt x="1021" y="11702"/>
                  <a:pt x="1093" y="11808"/>
                </a:cubicBezTo>
                <a:cubicBezTo>
                  <a:pt x="1122" y="11843"/>
                  <a:pt x="1246" y="11915"/>
                  <a:pt x="1318" y="11932"/>
                </a:cubicBezTo>
                <a:cubicBezTo>
                  <a:pt x="1519" y="12004"/>
                  <a:pt x="1869" y="11915"/>
                  <a:pt x="1692" y="12166"/>
                </a:cubicBezTo>
                <a:cubicBezTo>
                  <a:pt x="1793" y="12148"/>
                  <a:pt x="1692" y="12235"/>
                  <a:pt x="1692" y="12166"/>
                </a:cubicBezTo>
                <a:cubicBezTo>
                  <a:pt x="1644" y="12166"/>
                  <a:pt x="1644" y="12183"/>
                  <a:pt x="1620" y="12217"/>
                </a:cubicBezTo>
                <a:cubicBezTo>
                  <a:pt x="1917" y="12128"/>
                  <a:pt x="1668" y="12485"/>
                  <a:pt x="1592" y="12485"/>
                </a:cubicBezTo>
                <a:cubicBezTo>
                  <a:pt x="1495" y="12523"/>
                  <a:pt x="1568" y="12327"/>
                  <a:pt x="1620" y="12307"/>
                </a:cubicBezTo>
                <a:cubicBezTo>
                  <a:pt x="1495" y="12344"/>
                  <a:pt x="1443" y="12396"/>
                  <a:pt x="1519" y="12540"/>
                </a:cubicBezTo>
                <a:cubicBezTo>
                  <a:pt x="1568" y="12646"/>
                  <a:pt x="2042" y="12664"/>
                  <a:pt x="2118" y="12736"/>
                </a:cubicBezTo>
                <a:cubicBezTo>
                  <a:pt x="2090" y="12718"/>
                  <a:pt x="2190" y="13041"/>
                  <a:pt x="2215" y="13021"/>
                </a:cubicBezTo>
                <a:cubicBezTo>
                  <a:pt x="2190" y="13041"/>
                  <a:pt x="2066" y="13004"/>
                  <a:pt x="2018" y="13021"/>
                </a:cubicBezTo>
                <a:cubicBezTo>
                  <a:pt x="1965" y="13058"/>
                  <a:pt x="2166" y="13076"/>
                  <a:pt x="2190" y="13093"/>
                </a:cubicBezTo>
                <a:cubicBezTo>
                  <a:pt x="2190" y="13110"/>
                  <a:pt x="2166" y="13148"/>
                  <a:pt x="2190" y="13165"/>
                </a:cubicBezTo>
                <a:cubicBezTo>
                  <a:pt x="2267" y="13199"/>
                  <a:pt x="2315" y="13130"/>
                  <a:pt x="2315" y="13199"/>
                </a:cubicBezTo>
                <a:cubicBezTo>
                  <a:pt x="2315" y="13199"/>
                  <a:pt x="2190" y="13237"/>
                  <a:pt x="2166" y="13237"/>
                </a:cubicBezTo>
                <a:cubicBezTo>
                  <a:pt x="2090" y="13237"/>
                  <a:pt x="1841" y="13182"/>
                  <a:pt x="1716" y="13130"/>
                </a:cubicBezTo>
                <a:cubicBezTo>
                  <a:pt x="1740" y="13306"/>
                  <a:pt x="2090" y="13271"/>
                  <a:pt x="2190" y="13378"/>
                </a:cubicBezTo>
                <a:cubicBezTo>
                  <a:pt x="2215" y="13398"/>
                  <a:pt x="2142" y="13487"/>
                  <a:pt x="2142" y="13487"/>
                </a:cubicBezTo>
                <a:cubicBezTo>
                  <a:pt x="2142" y="13522"/>
                  <a:pt x="2416" y="13663"/>
                  <a:pt x="2540" y="13700"/>
                </a:cubicBezTo>
                <a:cubicBezTo>
                  <a:pt x="2540" y="13700"/>
                  <a:pt x="2588" y="13735"/>
                  <a:pt x="2588" y="13755"/>
                </a:cubicBezTo>
                <a:cubicBezTo>
                  <a:pt x="2564" y="13755"/>
                  <a:pt x="2239" y="13700"/>
                  <a:pt x="2239" y="13700"/>
                </a:cubicBezTo>
                <a:cubicBezTo>
                  <a:pt x="2166" y="13772"/>
                  <a:pt x="2665" y="13896"/>
                  <a:pt x="2665" y="13913"/>
                </a:cubicBezTo>
                <a:cubicBezTo>
                  <a:pt x="2737" y="13931"/>
                  <a:pt x="2713" y="14003"/>
                  <a:pt x="2837" y="14057"/>
                </a:cubicBezTo>
                <a:cubicBezTo>
                  <a:pt x="2990" y="14092"/>
                  <a:pt x="3163" y="14092"/>
                  <a:pt x="3235" y="14164"/>
                </a:cubicBezTo>
                <a:cubicBezTo>
                  <a:pt x="3336" y="14112"/>
                  <a:pt x="3762" y="14164"/>
                  <a:pt x="4035" y="14147"/>
                </a:cubicBezTo>
                <a:cubicBezTo>
                  <a:pt x="4284" y="14129"/>
                  <a:pt x="5008" y="14020"/>
                  <a:pt x="5104" y="14112"/>
                </a:cubicBezTo>
                <a:cubicBezTo>
                  <a:pt x="5080" y="14112"/>
                  <a:pt x="4931" y="14219"/>
                  <a:pt x="4955" y="14271"/>
                </a:cubicBezTo>
                <a:cubicBezTo>
                  <a:pt x="4955" y="14271"/>
                  <a:pt x="5056" y="14253"/>
                  <a:pt x="5032" y="14288"/>
                </a:cubicBezTo>
                <a:cubicBezTo>
                  <a:pt x="5008" y="14343"/>
                  <a:pt x="4883" y="14377"/>
                  <a:pt x="4859" y="14432"/>
                </a:cubicBezTo>
                <a:cubicBezTo>
                  <a:pt x="4859" y="14449"/>
                  <a:pt x="4931" y="14556"/>
                  <a:pt x="4955" y="14556"/>
                </a:cubicBezTo>
                <a:cubicBezTo>
                  <a:pt x="4955" y="14556"/>
                  <a:pt x="4955" y="14576"/>
                  <a:pt x="4955" y="14556"/>
                </a:cubicBezTo>
                <a:cubicBezTo>
                  <a:pt x="4931" y="14576"/>
                  <a:pt x="4907" y="14610"/>
                  <a:pt x="4931" y="14610"/>
                </a:cubicBezTo>
                <a:cubicBezTo>
                  <a:pt x="5056" y="14665"/>
                  <a:pt x="5056" y="14576"/>
                  <a:pt x="5229" y="14576"/>
                </a:cubicBezTo>
                <a:lnTo>
                  <a:pt x="5229" y="14610"/>
                </a:lnTo>
                <a:cubicBezTo>
                  <a:pt x="5229" y="14610"/>
                  <a:pt x="5329" y="14576"/>
                  <a:pt x="5357" y="14593"/>
                </a:cubicBezTo>
                <a:cubicBezTo>
                  <a:pt x="5357" y="14628"/>
                  <a:pt x="5180" y="14754"/>
                  <a:pt x="5180" y="14806"/>
                </a:cubicBezTo>
                <a:cubicBezTo>
                  <a:pt x="5180" y="14844"/>
                  <a:pt x="5281" y="14734"/>
                  <a:pt x="5329" y="14772"/>
                </a:cubicBezTo>
                <a:cubicBezTo>
                  <a:pt x="5305" y="14772"/>
                  <a:pt x="5305" y="14913"/>
                  <a:pt x="5281" y="14950"/>
                </a:cubicBezTo>
                <a:cubicBezTo>
                  <a:pt x="5229" y="15057"/>
                  <a:pt x="5032" y="15111"/>
                  <a:pt x="5032" y="15181"/>
                </a:cubicBezTo>
                <a:cubicBezTo>
                  <a:pt x="5032" y="15201"/>
                  <a:pt x="5204" y="15181"/>
                  <a:pt x="5204" y="15201"/>
                </a:cubicBezTo>
                <a:cubicBezTo>
                  <a:pt x="5257" y="15253"/>
                  <a:pt x="5180" y="15290"/>
                  <a:pt x="5156" y="15325"/>
                </a:cubicBezTo>
                <a:cubicBezTo>
                  <a:pt x="5104" y="15379"/>
                  <a:pt x="5104" y="15342"/>
                  <a:pt x="5104" y="15397"/>
                </a:cubicBezTo>
                <a:cubicBezTo>
                  <a:pt x="5104" y="15359"/>
                  <a:pt x="5156" y="15414"/>
                  <a:pt x="5104" y="15503"/>
                </a:cubicBezTo>
                <a:cubicBezTo>
                  <a:pt x="5104" y="15486"/>
                  <a:pt x="5056" y="15558"/>
                  <a:pt x="5056" y="15558"/>
                </a:cubicBezTo>
                <a:lnTo>
                  <a:pt x="5156" y="15575"/>
                </a:lnTo>
                <a:cubicBezTo>
                  <a:pt x="5156" y="15647"/>
                  <a:pt x="5056" y="15682"/>
                  <a:pt x="5132" y="15736"/>
                </a:cubicBezTo>
                <a:cubicBezTo>
                  <a:pt x="5156" y="15771"/>
                  <a:pt x="5257" y="15716"/>
                  <a:pt x="5281" y="15736"/>
                </a:cubicBezTo>
                <a:cubicBezTo>
                  <a:pt x="5305" y="15754"/>
                  <a:pt x="5281" y="15843"/>
                  <a:pt x="5281" y="15860"/>
                </a:cubicBezTo>
                <a:cubicBezTo>
                  <a:pt x="5281" y="15843"/>
                  <a:pt x="5357" y="15860"/>
                  <a:pt x="5381" y="15860"/>
                </a:cubicBezTo>
                <a:cubicBezTo>
                  <a:pt x="5357" y="15843"/>
                  <a:pt x="5405" y="15949"/>
                  <a:pt x="5405" y="15967"/>
                </a:cubicBezTo>
                <a:cubicBezTo>
                  <a:pt x="5405" y="16021"/>
                  <a:pt x="5305" y="16021"/>
                  <a:pt x="5329" y="16111"/>
                </a:cubicBezTo>
                <a:cubicBezTo>
                  <a:pt x="5305" y="16056"/>
                  <a:pt x="5429" y="16145"/>
                  <a:pt x="5429" y="16234"/>
                </a:cubicBezTo>
                <a:cubicBezTo>
                  <a:pt x="5429" y="16324"/>
                  <a:pt x="5405" y="16272"/>
                  <a:pt x="5478" y="16324"/>
                </a:cubicBezTo>
                <a:cubicBezTo>
                  <a:pt x="5530" y="16361"/>
                  <a:pt x="5478" y="16413"/>
                  <a:pt x="5478" y="16485"/>
                </a:cubicBezTo>
                <a:cubicBezTo>
                  <a:pt x="5506" y="16736"/>
                  <a:pt x="5803" y="16931"/>
                  <a:pt x="5803" y="17003"/>
                </a:cubicBezTo>
                <a:cubicBezTo>
                  <a:pt x="5803" y="17021"/>
                  <a:pt x="5727" y="17055"/>
                  <a:pt x="5755" y="17072"/>
                </a:cubicBezTo>
                <a:cubicBezTo>
                  <a:pt x="5755" y="17093"/>
                  <a:pt x="5827" y="17038"/>
                  <a:pt x="5827" y="17072"/>
                </a:cubicBezTo>
                <a:cubicBezTo>
                  <a:pt x="5827" y="17110"/>
                  <a:pt x="5779" y="17144"/>
                  <a:pt x="5779" y="17199"/>
                </a:cubicBezTo>
                <a:cubicBezTo>
                  <a:pt x="5755" y="17271"/>
                  <a:pt x="5779" y="17378"/>
                  <a:pt x="5779" y="17430"/>
                </a:cubicBezTo>
                <a:cubicBezTo>
                  <a:pt x="5755" y="17502"/>
                  <a:pt x="5679" y="17573"/>
                  <a:pt x="5755" y="17628"/>
                </a:cubicBezTo>
                <a:cubicBezTo>
                  <a:pt x="5855" y="17717"/>
                  <a:pt x="5880" y="17539"/>
                  <a:pt x="6028" y="17680"/>
                </a:cubicBezTo>
                <a:cubicBezTo>
                  <a:pt x="6052" y="17717"/>
                  <a:pt x="6004" y="17841"/>
                  <a:pt x="6076" y="17876"/>
                </a:cubicBezTo>
                <a:cubicBezTo>
                  <a:pt x="6129" y="17913"/>
                  <a:pt x="6101" y="17735"/>
                  <a:pt x="6201" y="17787"/>
                </a:cubicBezTo>
                <a:cubicBezTo>
                  <a:pt x="6253" y="17807"/>
                  <a:pt x="6177" y="18126"/>
                  <a:pt x="6201" y="18181"/>
                </a:cubicBezTo>
                <a:cubicBezTo>
                  <a:pt x="6225" y="18288"/>
                  <a:pt x="6302" y="18233"/>
                  <a:pt x="6302" y="18342"/>
                </a:cubicBezTo>
                <a:cubicBezTo>
                  <a:pt x="6302" y="18483"/>
                  <a:pt x="6101" y="18610"/>
                  <a:pt x="6129" y="18806"/>
                </a:cubicBezTo>
                <a:cubicBezTo>
                  <a:pt x="6153" y="18985"/>
                  <a:pt x="6378" y="19036"/>
                  <a:pt x="6502" y="19180"/>
                </a:cubicBezTo>
                <a:cubicBezTo>
                  <a:pt x="6551" y="19252"/>
                  <a:pt x="6627" y="19393"/>
                  <a:pt x="6627" y="19465"/>
                </a:cubicBezTo>
                <a:cubicBezTo>
                  <a:pt x="6627" y="19465"/>
                  <a:pt x="6551" y="19448"/>
                  <a:pt x="6551" y="19483"/>
                </a:cubicBezTo>
                <a:cubicBezTo>
                  <a:pt x="6599" y="19627"/>
                  <a:pt x="6699" y="19644"/>
                  <a:pt x="6651" y="19822"/>
                </a:cubicBezTo>
                <a:cubicBezTo>
                  <a:pt x="6627" y="19894"/>
                  <a:pt x="6575" y="20001"/>
                  <a:pt x="6627" y="20108"/>
                </a:cubicBezTo>
                <a:cubicBezTo>
                  <a:pt x="6651" y="20234"/>
                  <a:pt x="6824" y="20286"/>
                  <a:pt x="6852" y="20396"/>
                </a:cubicBezTo>
                <a:cubicBezTo>
                  <a:pt x="6852" y="20430"/>
                  <a:pt x="6776" y="20485"/>
                  <a:pt x="6776" y="20554"/>
                </a:cubicBezTo>
                <a:cubicBezTo>
                  <a:pt x="6800" y="20609"/>
                  <a:pt x="6949" y="20804"/>
                  <a:pt x="7073" y="20859"/>
                </a:cubicBezTo>
                <a:cubicBezTo>
                  <a:pt x="7374" y="20966"/>
                  <a:pt x="7796" y="21110"/>
                  <a:pt x="8170" y="21127"/>
                </a:cubicBezTo>
                <a:cubicBezTo>
                  <a:pt x="8443" y="21144"/>
                  <a:pt x="8918" y="21161"/>
                  <a:pt x="9243" y="21090"/>
                </a:cubicBezTo>
                <a:cubicBezTo>
                  <a:pt x="9291" y="21090"/>
                  <a:pt x="9315" y="21038"/>
                  <a:pt x="9368" y="21038"/>
                </a:cubicBezTo>
                <a:cubicBezTo>
                  <a:pt x="9665" y="20966"/>
                  <a:pt x="9938" y="20966"/>
                  <a:pt x="10240" y="20911"/>
                </a:cubicBezTo>
                <a:cubicBezTo>
                  <a:pt x="10609" y="20859"/>
                  <a:pt x="11011" y="20770"/>
                  <a:pt x="11409" y="20698"/>
                </a:cubicBezTo>
                <a:cubicBezTo>
                  <a:pt x="12530" y="20485"/>
                  <a:pt x="13700" y="20252"/>
                  <a:pt x="14873" y="20038"/>
                </a:cubicBezTo>
                <a:cubicBezTo>
                  <a:pt x="15343" y="19966"/>
                  <a:pt x="15870" y="19840"/>
                  <a:pt x="16392" y="19771"/>
                </a:cubicBezTo>
                <a:cubicBezTo>
                  <a:pt x="17485" y="19609"/>
                  <a:pt x="18357" y="19465"/>
                  <a:pt x="19579" y="19342"/>
                </a:cubicBezTo>
                <a:cubicBezTo>
                  <a:pt x="19780" y="19324"/>
                  <a:pt x="19905" y="19304"/>
                  <a:pt x="19929" y="19465"/>
                </a:cubicBezTo>
                <a:cubicBezTo>
                  <a:pt x="19977" y="19644"/>
                  <a:pt x="20005" y="19788"/>
                  <a:pt x="20105" y="19929"/>
                </a:cubicBezTo>
                <a:cubicBezTo>
                  <a:pt x="20105" y="19912"/>
                  <a:pt x="20130" y="19860"/>
                  <a:pt x="20130" y="19860"/>
                </a:cubicBezTo>
                <a:cubicBezTo>
                  <a:pt x="20154" y="19877"/>
                  <a:pt x="20226" y="20038"/>
                  <a:pt x="20278" y="20128"/>
                </a:cubicBezTo>
                <a:cubicBezTo>
                  <a:pt x="20278" y="20145"/>
                  <a:pt x="20254" y="20197"/>
                  <a:pt x="20278" y="20197"/>
                </a:cubicBezTo>
                <a:cubicBezTo>
                  <a:pt x="20254" y="20180"/>
                  <a:pt x="20628" y="20430"/>
                  <a:pt x="20527" y="20286"/>
                </a:cubicBezTo>
                <a:cubicBezTo>
                  <a:pt x="20527" y="20286"/>
                  <a:pt x="20403" y="20234"/>
                  <a:pt x="20503" y="20180"/>
                </a:cubicBezTo>
                <a:cubicBezTo>
                  <a:pt x="20527" y="20180"/>
                  <a:pt x="20576" y="20217"/>
                  <a:pt x="20628" y="20269"/>
                </a:cubicBezTo>
                <a:lnTo>
                  <a:pt x="20628" y="20252"/>
                </a:lnTo>
                <a:cubicBezTo>
                  <a:pt x="20628" y="20269"/>
                  <a:pt x="20652" y="20286"/>
                  <a:pt x="20676" y="20286"/>
                </a:cubicBezTo>
                <a:cubicBezTo>
                  <a:pt x="20752" y="20358"/>
                  <a:pt x="20801" y="20430"/>
                  <a:pt x="20825" y="20430"/>
                </a:cubicBezTo>
                <a:lnTo>
                  <a:pt x="20825" y="20413"/>
                </a:lnTo>
                <a:cubicBezTo>
                  <a:pt x="20825" y="20413"/>
                  <a:pt x="20825" y="20413"/>
                  <a:pt x="20849" y="20413"/>
                </a:cubicBezTo>
                <a:cubicBezTo>
                  <a:pt x="20825" y="20413"/>
                  <a:pt x="20825" y="20413"/>
                  <a:pt x="20825" y="20413"/>
                </a:cubicBezTo>
                <a:cubicBezTo>
                  <a:pt x="20849" y="20430"/>
                  <a:pt x="21002" y="20502"/>
                  <a:pt x="21002" y="20485"/>
                </a:cubicBezTo>
                <a:cubicBezTo>
                  <a:pt x="21026" y="20465"/>
                  <a:pt x="20777" y="20303"/>
                  <a:pt x="20973" y="20286"/>
                </a:cubicBezTo>
                <a:cubicBezTo>
                  <a:pt x="20949" y="20286"/>
                  <a:pt x="21347" y="20554"/>
                  <a:pt x="21223" y="20430"/>
                </a:cubicBezTo>
                <a:cubicBezTo>
                  <a:pt x="21198" y="20375"/>
                  <a:pt x="21275" y="20396"/>
                  <a:pt x="21275" y="20396"/>
                </a:cubicBezTo>
                <a:cubicBezTo>
                  <a:pt x="21251" y="20341"/>
                  <a:pt x="21251" y="20303"/>
                  <a:pt x="21251" y="20303"/>
                </a:cubicBezTo>
                <a:cubicBezTo>
                  <a:pt x="21251" y="20303"/>
                  <a:pt x="21275" y="20324"/>
                  <a:pt x="21347" y="20303"/>
                </a:cubicBezTo>
                <a:cubicBezTo>
                  <a:pt x="21448" y="20286"/>
                  <a:pt x="21524" y="20145"/>
                  <a:pt x="21500" y="20001"/>
                </a:cubicBezTo>
                <a:close/>
                <a:moveTo>
                  <a:pt x="671" y="8506"/>
                </a:moveTo>
                <a:cubicBezTo>
                  <a:pt x="647" y="8488"/>
                  <a:pt x="720" y="8451"/>
                  <a:pt x="720" y="8451"/>
                </a:cubicBezTo>
                <a:cubicBezTo>
                  <a:pt x="844" y="8399"/>
                  <a:pt x="720" y="8523"/>
                  <a:pt x="671" y="8506"/>
                </a:cubicBezTo>
                <a:close/>
                <a:moveTo>
                  <a:pt x="1294" y="7273"/>
                </a:moveTo>
                <a:cubicBezTo>
                  <a:pt x="1294" y="7273"/>
                  <a:pt x="1246" y="7273"/>
                  <a:pt x="1294" y="7273"/>
                </a:cubicBezTo>
                <a:close/>
                <a:moveTo>
                  <a:pt x="1592" y="12557"/>
                </a:moveTo>
                <a:cubicBezTo>
                  <a:pt x="1592" y="12540"/>
                  <a:pt x="1644" y="12523"/>
                  <a:pt x="1668" y="12540"/>
                </a:cubicBezTo>
                <a:cubicBezTo>
                  <a:pt x="1668" y="12540"/>
                  <a:pt x="1620" y="12557"/>
                  <a:pt x="1592" y="12557"/>
                </a:cubicBezTo>
                <a:close/>
                <a:moveTo>
                  <a:pt x="1893" y="12574"/>
                </a:moveTo>
                <a:cubicBezTo>
                  <a:pt x="1893" y="12574"/>
                  <a:pt x="1817" y="12433"/>
                  <a:pt x="1793" y="12451"/>
                </a:cubicBezTo>
                <a:cubicBezTo>
                  <a:pt x="1893" y="12379"/>
                  <a:pt x="2142" y="12664"/>
                  <a:pt x="1893" y="12574"/>
                </a:cubicBezTo>
                <a:close/>
                <a:moveTo>
                  <a:pt x="2166" y="13076"/>
                </a:moveTo>
                <a:cubicBezTo>
                  <a:pt x="2142" y="13076"/>
                  <a:pt x="2215" y="13058"/>
                  <a:pt x="2215" y="13058"/>
                </a:cubicBezTo>
                <a:cubicBezTo>
                  <a:pt x="2239" y="13076"/>
                  <a:pt x="2166" y="13093"/>
                  <a:pt x="2166" y="13076"/>
                </a:cubicBezTo>
                <a:close/>
                <a:moveTo>
                  <a:pt x="2339" y="13467"/>
                </a:moveTo>
                <a:cubicBezTo>
                  <a:pt x="2339" y="13433"/>
                  <a:pt x="2190" y="13415"/>
                  <a:pt x="2339" y="13398"/>
                </a:cubicBezTo>
                <a:cubicBezTo>
                  <a:pt x="2564" y="13398"/>
                  <a:pt x="2339" y="13611"/>
                  <a:pt x="2339" y="13467"/>
                </a:cubicBezTo>
                <a:close/>
                <a:moveTo>
                  <a:pt x="5132" y="3990"/>
                </a:moveTo>
                <a:cubicBezTo>
                  <a:pt x="5132" y="3990"/>
                  <a:pt x="5104" y="3990"/>
                  <a:pt x="5132" y="3990"/>
                </a:cubicBezTo>
                <a:close/>
                <a:moveTo>
                  <a:pt x="5229" y="14556"/>
                </a:moveTo>
                <a:cubicBezTo>
                  <a:pt x="5229" y="14538"/>
                  <a:pt x="5305" y="14521"/>
                  <a:pt x="5329" y="14538"/>
                </a:cubicBezTo>
                <a:cubicBezTo>
                  <a:pt x="5329" y="14538"/>
                  <a:pt x="5257" y="14556"/>
                  <a:pt x="5229" y="14556"/>
                </a:cubicBezTo>
                <a:close/>
                <a:moveTo>
                  <a:pt x="5257" y="3936"/>
                </a:moveTo>
                <a:cubicBezTo>
                  <a:pt x="5257" y="3953"/>
                  <a:pt x="5229" y="3953"/>
                  <a:pt x="5204" y="3953"/>
                </a:cubicBezTo>
                <a:cubicBezTo>
                  <a:pt x="5204" y="3990"/>
                  <a:pt x="5156" y="3970"/>
                  <a:pt x="5204" y="3953"/>
                </a:cubicBezTo>
                <a:cubicBezTo>
                  <a:pt x="5204" y="3936"/>
                  <a:pt x="5229" y="3936"/>
                  <a:pt x="5257" y="3936"/>
                </a:cubicBezTo>
                <a:cubicBezTo>
                  <a:pt x="5381" y="3881"/>
                  <a:pt x="5478" y="3829"/>
                  <a:pt x="5630" y="3812"/>
                </a:cubicBezTo>
                <a:cubicBezTo>
                  <a:pt x="5630" y="3792"/>
                  <a:pt x="5679" y="3812"/>
                  <a:pt x="5630" y="3812"/>
                </a:cubicBezTo>
                <a:cubicBezTo>
                  <a:pt x="5530" y="3864"/>
                  <a:pt x="5429" y="3918"/>
                  <a:pt x="5257" y="3936"/>
                </a:cubicBezTo>
                <a:close/>
                <a:moveTo>
                  <a:pt x="5554" y="12433"/>
                </a:moveTo>
                <a:cubicBezTo>
                  <a:pt x="5530" y="12416"/>
                  <a:pt x="5630" y="12396"/>
                  <a:pt x="5655" y="12416"/>
                </a:cubicBezTo>
                <a:cubicBezTo>
                  <a:pt x="5679" y="12433"/>
                  <a:pt x="5554" y="12451"/>
                  <a:pt x="5554" y="12433"/>
                </a:cubicBezTo>
                <a:close/>
                <a:moveTo>
                  <a:pt x="18582" y="15682"/>
                </a:moveTo>
                <a:cubicBezTo>
                  <a:pt x="18611" y="15699"/>
                  <a:pt x="18534" y="15716"/>
                  <a:pt x="18534" y="15699"/>
                </a:cubicBezTo>
                <a:cubicBezTo>
                  <a:pt x="18510" y="15699"/>
                  <a:pt x="18582" y="15682"/>
                  <a:pt x="18582" y="15682"/>
                </a:cubicBezTo>
                <a:close/>
                <a:moveTo>
                  <a:pt x="18783" y="16931"/>
                </a:moveTo>
                <a:cubicBezTo>
                  <a:pt x="18956" y="16914"/>
                  <a:pt x="19579" y="16897"/>
                  <a:pt x="19258" y="16931"/>
                </a:cubicBezTo>
                <a:cubicBezTo>
                  <a:pt x="18759" y="17003"/>
                  <a:pt x="18261" y="17021"/>
                  <a:pt x="17835" y="17072"/>
                </a:cubicBezTo>
                <a:cubicBezTo>
                  <a:pt x="17586" y="17110"/>
                  <a:pt x="17389" y="17162"/>
                  <a:pt x="17240" y="17162"/>
                </a:cubicBezTo>
                <a:cubicBezTo>
                  <a:pt x="17337" y="17254"/>
                  <a:pt x="16963" y="17127"/>
                  <a:pt x="17240" y="17162"/>
                </a:cubicBezTo>
                <a:cubicBezTo>
                  <a:pt x="17538" y="17093"/>
                  <a:pt x="18309" y="16986"/>
                  <a:pt x="18783" y="16931"/>
                </a:cubicBezTo>
                <a:close/>
                <a:moveTo>
                  <a:pt x="14921" y="17556"/>
                </a:moveTo>
                <a:cubicBezTo>
                  <a:pt x="14970" y="17556"/>
                  <a:pt x="14998" y="17556"/>
                  <a:pt x="15046" y="17556"/>
                </a:cubicBezTo>
                <a:cubicBezTo>
                  <a:pt x="14946" y="17556"/>
                  <a:pt x="14998" y="17484"/>
                  <a:pt x="15094" y="17519"/>
                </a:cubicBezTo>
                <a:cubicBezTo>
                  <a:pt x="15094" y="17484"/>
                  <a:pt x="15171" y="17502"/>
                  <a:pt x="15195" y="17502"/>
                </a:cubicBezTo>
                <a:cubicBezTo>
                  <a:pt x="15219" y="17467"/>
                  <a:pt x="15271" y="17484"/>
                  <a:pt x="15319" y="17484"/>
                </a:cubicBezTo>
                <a:cubicBezTo>
                  <a:pt x="15319" y="17539"/>
                  <a:pt x="15396" y="17484"/>
                  <a:pt x="15343" y="17484"/>
                </a:cubicBezTo>
                <a:cubicBezTo>
                  <a:pt x="15444" y="17467"/>
                  <a:pt x="15593" y="17430"/>
                  <a:pt x="15568" y="17430"/>
                </a:cubicBezTo>
                <a:lnTo>
                  <a:pt x="15544" y="17430"/>
                </a:lnTo>
                <a:cubicBezTo>
                  <a:pt x="15568" y="17430"/>
                  <a:pt x="15568" y="17430"/>
                  <a:pt x="15568" y="17430"/>
                </a:cubicBezTo>
                <a:cubicBezTo>
                  <a:pt x="15621" y="17430"/>
                  <a:pt x="15645" y="17430"/>
                  <a:pt x="15693" y="17412"/>
                </a:cubicBezTo>
                <a:cubicBezTo>
                  <a:pt x="15769" y="17412"/>
                  <a:pt x="15818" y="17378"/>
                  <a:pt x="15966" y="17395"/>
                </a:cubicBezTo>
                <a:cubicBezTo>
                  <a:pt x="15918" y="17360"/>
                  <a:pt x="15942" y="17360"/>
                  <a:pt x="16019" y="17360"/>
                </a:cubicBezTo>
                <a:cubicBezTo>
                  <a:pt x="16416" y="17306"/>
                  <a:pt x="16742" y="17234"/>
                  <a:pt x="17063" y="17199"/>
                </a:cubicBezTo>
                <a:cubicBezTo>
                  <a:pt x="17212" y="17182"/>
                  <a:pt x="17116" y="17199"/>
                  <a:pt x="17087" y="17216"/>
                </a:cubicBezTo>
                <a:cubicBezTo>
                  <a:pt x="16987" y="17254"/>
                  <a:pt x="16292" y="17360"/>
                  <a:pt x="15966" y="17395"/>
                </a:cubicBezTo>
                <a:cubicBezTo>
                  <a:pt x="15568" y="17467"/>
                  <a:pt x="15122" y="17591"/>
                  <a:pt x="14696" y="17645"/>
                </a:cubicBezTo>
                <a:cubicBezTo>
                  <a:pt x="14624" y="17645"/>
                  <a:pt x="14548" y="17628"/>
                  <a:pt x="14471" y="17645"/>
                </a:cubicBezTo>
                <a:cubicBezTo>
                  <a:pt x="14447" y="17645"/>
                  <a:pt x="14447" y="17680"/>
                  <a:pt x="14447" y="17680"/>
                </a:cubicBezTo>
                <a:cubicBezTo>
                  <a:pt x="14198" y="17735"/>
                  <a:pt x="13925" y="17752"/>
                  <a:pt x="13676" y="17787"/>
                </a:cubicBezTo>
                <a:cubicBezTo>
                  <a:pt x="13652" y="17787"/>
                  <a:pt x="13652" y="17824"/>
                  <a:pt x="13627" y="17824"/>
                </a:cubicBezTo>
                <a:cubicBezTo>
                  <a:pt x="13627" y="17824"/>
                  <a:pt x="13551" y="17787"/>
                  <a:pt x="13551" y="17807"/>
                </a:cubicBezTo>
                <a:cubicBezTo>
                  <a:pt x="13551" y="17769"/>
                  <a:pt x="13676" y="17769"/>
                  <a:pt x="13824" y="17735"/>
                </a:cubicBezTo>
                <a:cubicBezTo>
                  <a:pt x="14074" y="17700"/>
                  <a:pt x="14572" y="17591"/>
                  <a:pt x="14897" y="17573"/>
                </a:cubicBezTo>
                <a:cubicBezTo>
                  <a:pt x="14873" y="17573"/>
                  <a:pt x="14873" y="17573"/>
                  <a:pt x="14873" y="17573"/>
                </a:cubicBezTo>
                <a:cubicBezTo>
                  <a:pt x="14873" y="17591"/>
                  <a:pt x="14921" y="17573"/>
                  <a:pt x="14921" y="17556"/>
                </a:cubicBezTo>
                <a:close/>
                <a:moveTo>
                  <a:pt x="18482" y="15699"/>
                </a:moveTo>
                <a:cubicBezTo>
                  <a:pt x="18482" y="15699"/>
                  <a:pt x="18385" y="15771"/>
                  <a:pt x="18333" y="15716"/>
                </a:cubicBezTo>
                <a:cubicBezTo>
                  <a:pt x="18333" y="15716"/>
                  <a:pt x="18458" y="15699"/>
                  <a:pt x="18482" y="15699"/>
                </a:cubicBezTo>
                <a:close/>
                <a:moveTo>
                  <a:pt x="18285" y="15716"/>
                </a:moveTo>
                <a:cubicBezTo>
                  <a:pt x="18285" y="15716"/>
                  <a:pt x="18185" y="15788"/>
                  <a:pt x="18136" y="15736"/>
                </a:cubicBezTo>
                <a:cubicBezTo>
                  <a:pt x="18136" y="15736"/>
                  <a:pt x="18261" y="15716"/>
                  <a:pt x="18285" y="15716"/>
                </a:cubicBezTo>
                <a:close/>
                <a:moveTo>
                  <a:pt x="18084" y="15736"/>
                </a:moveTo>
                <a:cubicBezTo>
                  <a:pt x="18084" y="15754"/>
                  <a:pt x="18012" y="15771"/>
                  <a:pt x="17984" y="15771"/>
                </a:cubicBezTo>
                <a:cubicBezTo>
                  <a:pt x="17984" y="15754"/>
                  <a:pt x="18060" y="15736"/>
                  <a:pt x="18084" y="15736"/>
                </a:cubicBezTo>
                <a:close/>
                <a:moveTo>
                  <a:pt x="17240" y="15843"/>
                </a:moveTo>
                <a:cubicBezTo>
                  <a:pt x="17389" y="15826"/>
                  <a:pt x="17787" y="15754"/>
                  <a:pt x="17887" y="15754"/>
                </a:cubicBezTo>
                <a:cubicBezTo>
                  <a:pt x="17835" y="15754"/>
                  <a:pt x="17763" y="15805"/>
                  <a:pt x="17638" y="15826"/>
                </a:cubicBezTo>
                <a:cubicBezTo>
                  <a:pt x="15942" y="16073"/>
                  <a:pt x="14423" y="16341"/>
                  <a:pt x="12880" y="16609"/>
                </a:cubicBezTo>
                <a:cubicBezTo>
                  <a:pt x="12852" y="16681"/>
                  <a:pt x="12755" y="16592"/>
                  <a:pt x="12880" y="16609"/>
                </a:cubicBezTo>
                <a:cubicBezTo>
                  <a:pt x="14250" y="16361"/>
                  <a:pt x="15769" y="16039"/>
                  <a:pt x="17240" y="15843"/>
                </a:cubicBezTo>
                <a:close/>
                <a:moveTo>
                  <a:pt x="12080" y="14020"/>
                </a:moveTo>
                <a:cubicBezTo>
                  <a:pt x="12205" y="13913"/>
                  <a:pt x="12382" y="13862"/>
                  <a:pt x="12554" y="13772"/>
                </a:cubicBezTo>
                <a:cubicBezTo>
                  <a:pt x="12731" y="13663"/>
                  <a:pt x="12852" y="13556"/>
                  <a:pt x="13029" y="13505"/>
                </a:cubicBezTo>
                <a:cubicBezTo>
                  <a:pt x="13053" y="13505"/>
                  <a:pt x="13029" y="13487"/>
                  <a:pt x="13077" y="13487"/>
                </a:cubicBezTo>
                <a:cubicBezTo>
                  <a:pt x="13177" y="13467"/>
                  <a:pt x="12904" y="13611"/>
                  <a:pt x="12904" y="13611"/>
                </a:cubicBezTo>
                <a:cubicBezTo>
                  <a:pt x="12880" y="13611"/>
                  <a:pt x="12952" y="13628"/>
                  <a:pt x="12952" y="13628"/>
                </a:cubicBezTo>
                <a:cubicBezTo>
                  <a:pt x="12804" y="13735"/>
                  <a:pt x="12358" y="14020"/>
                  <a:pt x="12080" y="14112"/>
                </a:cubicBezTo>
                <a:cubicBezTo>
                  <a:pt x="11980" y="14129"/>
                  <a:pt x="12032" y="14075"/>
                  <a:pt x="12080" y="14020"/>
                </a:cubicBezTo>
                <a:close/>
                <a:moveTo>
                  <a:pt x="12056" y="16770"/>
                </a:moveTo>
                <a:cubicBezTo>
                  <a:pt x="12056" y="16770"/>
                  <a:pt x="12181" y="16787"/>
                  <a:pt x="12056" y="16770"/>
                </a:cubicBezTo>
                <a:close/>
                <a:moveTo>
                  <a:pt x="10762" y="18075"/>
                </a:moveTo>
                <a:lnTo>
                  <a:pt x="10710" y="18092"/>
                </a:lnTo>
                <a:cubicBezTo>
                  <a:pt x="10686" y="18075"/>
                  <a:pt x="10738" y="18054"/>
                  <a:pt x="10762" y="18075"/>
                </a:cubicBezTo>
                <a:close/>
                <a:moveTo>
                  <a:pt x="10638" y="18092"/>
                </a:moveTo>
                <a:cubicBezTo>
                  <a:pt x="10662" y="18092"/>
                  <a:pt x="10561" y="18109"/>
                  <a:pt x="10561" y="18109"/>
                </a:cubicBezTo>
                <a:cubicBezTo>
                  <a:pt x="10537" y="18092"/>
                  <a:pt x="10638" y="18075"/>
                  <a:pt x="10638" y="18092"/>
                </a:cubicBezTo>
                <a:close/>
                <a:moveTo>
                  <a:pt x="10537" y="18109"/>
                </a:moveTo>
                <a:cubicBezTo>
                  <a:pt x="10537" y="18109"/>
                  <a:pt x="10461" y="18144"/>
                  <a:pt x="10437" y="18126"/>
                </a:cubicBezTo>
                <a:cubicBezTo>
                  <a:pt x="10437" y="18109"/>
                  <a:pt x="10513" y="18092"/>
                  <a:pt x="10537" y="18109"/>
                </a:cubicBezTo>
                <a:close/>
                <a:moveTo>
                  <a:pt x="10413" y="10469"/>
                </a:moveTo>
                <a:cubicBezTo>
                  <a:pt x="10437" y="10487"/>
                  <a:pt x="10364" y="10504"/>
                  <a:pt x="10364" y="10487"/>
                </a:cubicBezTo>
                <a:cubicBezTo>
                  <a:pt x="10336" y="10487"/>
                  <a:pt x="10413" y="10469"/>
                  <a:pt x="10413" y="10469"/>
                </a:cubicBezTo>
                <a:close/>
                <a:moveTo>
                  <a:pt x="9368" y="10683"/>
                </a:moveTo>
                <a:cubicBezTo>
                  <a:pt x="9392" y="10648"/>
                  <a:pt x="9440" y="10665"/>
                  <a:pt x="9492" y="10665"/>
                </a:cubicBezTo>
                <a:cubicBezTo>
                  <a:pt x="9565" y="10613"/>
                  <a:pt x="9665" y="10613"/>
                  <a:pt x="9790" y="10593"/>
                </a:cubicBezTo>
                <a:cubicBezTo>
                  <a:pt x="9814" y="10559"/>
                  <a:pt x="9866" y="10576"/>
                  <a:pt x="9914" y="10576"/>
                </a:cubicBezTo>
                <a:cubicBezTo>
                  <a:pt x="9914" y="10541"/>
                  <a:pt x="9991" y="10559"/>
                  <a:pt x="10015" y="10559"/>
                </a:cubicBezTo>
                <a:cubicBezTo>
                  <a:pt x="10039" y="10521"/>
                  <a:pt x="10087" y="10541"/>
                  <a:pt x="10139" y="10541"/>
                </a:cubicBezTo>
                <a:cubicBezTo>
                  <a:pt x="10188" y="10469"/>
                  <a:pt x="10312" y="10559"/>
                  <a:pt x="10139" y="10541"/>
                </a:cubicBezTo>
                <a:cubicBezTo>
                  <a:pt x="10139" y="10559"/>
                  <a:pt x="10063" y="10559"/>
                  <a:pt x="10015" y="10559"/>
                </a:cubicBezTo>
                <a:cubicBezTo>
                  <a:pt x="10015" y="10593"/>
                  <a:pt x="9962" y="10576"/>
                  <a:pt x="9914" y="10576"/>
                </a:cubicBezTo>
                <a:cubicBezTo>
                  <a:pt x="9914" y="10613"/>
                  <a:pt x="9838" y="10593"/>
                  <a:pt x="9790" y="10593"/>
                </a:cubicBezTo>
                <a:cubicBezTo>
                  <a:pt x="9713" y="10631"/>
                  <a:pt x="9613" y="10648"/>
                  <a:pt x="9492" y="10665"/>
                </a:cubicBezTo>
                <a:cubicBezTo>
                  <a:pt x="9492" y="10683"/>
                  <a:pt x="9416" y="10683"/>
                  <a:pt x="9368" y="10683"/>
                </a:cubicBezTo>
                <a:close/>
                <a:moveTo>
                  <a:pt x="9890" y="18233"/>
                </a:moveTo>
                <a:cubicBezTo>
                  <a:pt x="9890" y="18233"/>
                  <a:pt x="9741" y="18198"/>
                  <a:pt x="9890" y="18233"/>
                </a:cubicBezTo>
                <a:close/>
                <a:moveTo>
                  <a:pt x="9243" y="10700"/>
                </a:moveTo>
                <a:cubicBezTo>
                  <a:pt x="9243" y="10700"/>
                  <a:pt x="9191" y="10720"/>
                  <a:pt x="9167" y="10720"/>
                </a:cubicBezTo>
                <a:cubicBezTo>
                  <a:pt x="9167" y="10700"/>
                  <a:pt x="9215" y="10683"/>
                  <a:pt x="9243" y="10700"/>
                </a:cubicBezTo>
                <a:close/>
                <a:moveTo>
                  <a:pt x="9066" y="10737"/>
                </a:moveTo>
                <a:cubicBezTo>
                  <a:pt x="9090" y="10755"/>
                  <a:pt x="8994" y="10772"/>
                  <a:pt x="8994" y="10755"/>
                </a:cubicBezTo>
                <a:cubicBezTo>
                  <a:pt x="8966" y="10755"/>
                  <a:pt x="9042" y="10720"/>
                  <a:pt x="9066" y="10737"/>
                </a:cubicBezTo>
                <a:close/>
                <a:moveTo>
                  <a:pt x="8942" y="10755"/>
                </a:moveTo>
                <a:cubicBezTo>
                  <a:pt x="8966" y="10772"/>
                  <a:pt x="8894" y="10789"/>
                  <a:pt x="8869" y="10772"/>
                </a:cubicBezTo>
                <a:cubicBezTo>
                  <a:pt x="8841" y="10772"/>
                  <a:pt x="8942" y="10755"/>
                  <a:pt x="8942" y="10755"/>
                </a:cubicBezTo>
                <a:close/>
                <a:moveTo>
                  <a:pt x="8841" y="10772"/>
                </a:moveTo>
                <a:cubicBezTo>
                  <a:pt x="8841" y="10789"/>
                  <a:pt x="8793" y="10809"/>
                  <a:pt x="8793" y="10789"/>
                </a:cubicBezTo>
                <a:cubicBezTo>
                  <a:pt x="8769" y="10789"/>
                  <a:pt x="8841" y="10772"/>
                  <a:pt x="8841" y="10772"/>
                </a:cubicBezTo>
                <a:close/>
                <a:moveTo>
                  <a:pt x="8568" y="2830"/>
                </a:moveTo>
                <a:cubicBezTo>
                  <a:pt x="8592" y="2792"/>
                  <a:pt x="8620" y="2775"/>
                  <a:pt x="8693" y="2792"/>
                </a:cubicBezTo>
                <a:cubicBezTo>
                  <a:pt x="8793" y="2703"/>
                  <a:pt x="8918" y="2792"/>
                  <a:pt x="8693" y="2792"/>
                </a:cubicBezTo>
                <a:cubicBezTo>
                  <a:pt x="8668" y="2810"/>
                  <a:pt x="8620" y="2830"/>
                  <a:pt x="8568" y="2830"/>
                </a:cubicBezTo>
                <a:close/>
                <a:moveTo>
                  <a:pt x="8693" y="10827"/>
                </a:moveTo>
                <a:cubicBezTo>
                  <a:pt x="8693" y="10809"/>
                  <a:pt x="8745" y="10789"/>
                  <a:pt x="8769" y="10789"/>
                </a:cubicBezTo>
                <a:cubicBezTo>
                  <a:pt x="8769" y="10809"/>
                  <a:pt x="8717" y="10827"/>
                  <a:pt x="8693" y="10827"/>
                </a:cubicBezTo>
                <a:close/>
                <a:moveTo>
                  <a:pt x="8443" y="2864"/>
                </a:moveTo>
                <a:cubicBezTo>
                  <a:pt x="8443" y="2864"/>
                  <a:pt x="8468" y="2882"/>
                  <a:pt x="8443" y="2864"/>
                </a:cubicBezTo>
                <a:close/>
                <a:moveTo>
                  <a:pt x="8371" y="2882"/>
                </a:moveTo>
                <a:cubicBezTo>
                  <a:pt x="8371" y="2882"/>
                  <a:pt x="8468" y="2902"/>
                  <a:pt x="8371" y="2882"/>
                </a:cubicBezTo>
                <a:close/>
                <a:moveTo>
                  <a:pt x="8343" y="10878"/>
                </a:moveTo>
                <a:cubicBezTo>
                  <a:pt x="8343" y="10899"/>
                  <a:pt x="8295" y="10899"/>
                  <a:pt x="8271" y="10899"/>
                </a:cubicBezTo>
                <a:cubicBezTo>
                  <a:pt x="8271" y="10899"/>
                  <a:pt x="8319" y="10878"/>
                  <a:pt x="8343" y="10878"/>
                </a:cubicBezTo>
                <a:close/>
                <a:moveTo>
                  <a:pt x="8122" y="2971"/>
                </a:moveTo>
                <a:cubicBezTo>
                  <a:pt x="8122" y="2954"/>
                  <a:pt x="8122" y="2936"/>
                  <a:pt x="8170" y="2954"/>
                </a:cubicBezTo>
                <a:cubicBezTo>
                  <a:pt x="8170" y="2882"/>
                  <a:pt x="8271" y="2971"/>
                  <a:pt x="8170" y="2954"/>
                </a:cubicBezTo>
                <a:cubicBezTo>
                  <a:pt x="8170" y="2954"/>
                  <a:pt x="8146" y="2971"/>
                  <a:pt x="8122" y="2971"/>
                </a:cubicBezTo>
                <a:close/>
                <a:moveTo>
                  <a:pt x="7921" y="3026"/>
                </a:moveTo>
                <a:cubicBezTo>
                  <a:pt x="7921" y="3026"/>
                  <a:pt x="8021" y="3043"/>
                  <a:pt x="7921" y="3026"/>
                </a:cubicBezTo>
                <a:close/>
                <a:moveTo>
                  <a:pt x="7720" y="11005"/>
                </a:moveTo>
                <a:cubicBezTo>
                  <a:pt x="7720" y="11005"/>
                  <a:pt x="7672" y="11022"/>
                  <a:pt x="7648" y="11022"/>
                </a:cubicBezTo>
                <a:cubicBezTo>
                  <a:pt x="7648" y="11005"/>
                  <a:pt x="7696" y="10988"/>
                  <a:pt x="7720" y="11005"/>
                </a:cubicBezTo>
                <a:close/>
                <a:moveTo>
                  <a:pt x="7720" y="12059"/>
                </a:moveTo>
                <a:cubicBezTo>
                  <a:pt x="7720" y="12059"/>
                  <a:pt x="7624" y="12076"/>
                  <a:pt x="7596" y="12076"/>
                </a:cubicBezTo>
                <a:cubicBezTo>
                  <a:pt x="7596" y="12059"/>
                  <a:pt x="7696" y="12039"/>
                  <a:pt x="7720" y="12059"/>
                </a:cubicBezTo>
                <a:close/>
                <a:moveTo>
                  <a:pt x="7624" y="11022"/>
                </a:moveTo>
                <a:cubicBezTo>
                  <a:pt x="7648" y="11022"/>
                  <a:pt x="7571" y="11040"/>
                  <a:pt x="7571" y="11040"/>
                </a:cubicBezTo>
                <a:cubicBezTo>
                  <a:pt x="7547" y="11040"/>
                  <a:pt x="7624" y="11022"/>
                  <a:pt x="7624" y="11022"/>
                </a:cubicBezTo>
                <a:close/>
                <a:moveTo>
                  <a:pt x="7298" y="3221"/>
                </a:moveTo>
                <a:cubicBezTo>
                  <a:pt x="7298" y="3204"/>
                  <a:pt x="7346" y="3204"/>
                  <a:pt x="7374" y="3204"/>
                </a:cubicBezTo>
                <a:cubicBezTo>
                  <a:pt x="7374" y="3187"/>
                  <a:pt x="7399" y="3187"/>
                  <a:pt x="7423" y="3187"/>
                </a:cubicBezTo>
                <a:cubicBezTo>
                  <a:pt x="7447" y="3167"/>
                  <a:pt x="7447" y="3167"/>
                  <a:pt x="7499" y="3167"/>
                </a:cubicBezTo>
                <a:cubicBezTo>
                  <a:pt x="7499" y="3149"/>
                  <a:pt x="7523" y="3149"/>
                  <a:pt x="7547" y="3149"/>
                </a:cubicBezTo>
                <a:cubicBezTo>
                  <a:pt x="7547" y="3098"/>
                  <a:pt x="7672" y="3167"/>
                  <a:pt x="7547" y="3149"/>
                </a:cubicBezTo>
                <a:cubicBezTo>
                  <a:pt x="7547" y="3167"/>
                  <a:pt x="7523" y="3167"/>
                  <a:pt x="7499" y="3167"/>
                </a:cubicBezTo>
                <a:cubicBezTo>
                  <a:pt x="7471" y="3187"/>
                  <a:pt x="7471" y="3187"/>
                  <a:pt x="7423" y="3187"/>
                </a:cubicBezTo>
                <a:cubicBezTo>
                  <a:pt x="7423" y="3204"/>
                  <a:pt x="7399" y="3204"/>
                  <a:pt x="7374" y="3204"/>
                </a:cubicBezTo>
                <a:cubicBezTo>
                  <a:pt x="7374" y="3239"/>
                  <a:pt x="7322" y="3239"/>
                  <a:pt x="7298" y="3221"/>
                </a:cubicBezTo>
                <a:close/>
                <a:moveTo>
                  <a:pt x="7447" y="11057"/>
                </a:moveTo>
                <a:cubicBezTo>
                  <a:pt x="7447" y="11057"/>
                  <a:pt x="7499" y="11040"/>
                  <a:pt x="7523" y="11040"/>
                </a:cubicBezTo>
                <a:cubicBezTo>
                  <a:pt x="7523" y="11057"/>
                  <a:pt x="7471" y="11057"/>
                  <a:pt x="7447" y="11057"/>
                </a:cubicBezTo>
                <a:close/>
                <a:moveTo>
                  <a:pt x="7547" y="11434"/>
                </a:moveTo>
                <a:cubicBezTo>
                  <a:pt x="7772" y="11397"/>
                  <a:pt x="7274" y="11523"/>
                  <a:pt x="7222" y="11486"/>
                </a:cubicBezTo>
                <a:cubicBezTo>
                  <a:pt x="7222" y="11469"/>
                  <a:pt x="7447" y="11434"/>
                  <a:pt x="7547" y="11434"/>
                </a:cubicBezTo>
                <a:close/>
                <a:moveTo>
                  <a:pt x="6575" y="3472"/>
                </a:moveTo>
                <a:cubicBezTo>
                  <a:pt x="6699" y="3417"/>
                  <a:pt x="6800" y="3365"/>
                  <a:pt x="6949" y="3345"/>
                </a:cubicBezTo>
                <a:cubicBezTo>
                  <a:pt x="6949" y="3328"/>
                  <a:pt x="6973" y="3328"/>
                  <a:pt x="7001" y="3328"/>
                </a:cubicBezTo>
                <a:cubicBezTo>
                  <a:pt x="7025" y="3311"/>
                  <a:pt x="7025" y="3311"/>
                  <a:pt x="7073" y="3311"/>
                </a:cubicBezTo>
                <a:cubicBezTo>
                  <a:pt x="7073" y="3293"/>
                  <a:pt x="7097" y="3293"/>
                  <a:pt x="7125" y="3293"/>
                </a:cubicBezTo>
                <a:cubicBezTo>
                  <a:pt x="7125" y="3276"/>
                  <a:pt x="7149" y="3276"/>
                  <a:pt x="7174" y="3276"/>
                </a:cubicBezTo>
                <a:cubicBezTo>
                  <a:pt x="7174" y="3204"/>
                  <a:pt x="7298" y="3293"/>
                  <a:pt x="7174" y="3276"/>
                </a:cubicBezTo>
                <a:cubicBezTo>
                  <a:pt x="7174" y="3293"/>
                  <a:pt x="7149" y="3293"/>
                  <a:pt x="7125" y="3293"/>
                </a:cubicBezTo>
                <a:cubicBezTo>
                  <a:pt x="7125" y="3311"/>
                  <a:pt x="7097" y="3311"/>
                  <a:pt x="7073" y="3311"/>
                </a:cubicBezTo>
                <a:cubicBezTo>
                  <a:pt x="7049" y="3328"/>
                  <a:pt x="7049" y="3328"/>
                  <a:pt x="7001" y="3328"/>
                </a:cubicBezTo>
                <a:cubicBezTo>
                  <a:pt x="7001" y="3345"/>
                  <a:pt x="6973" y="3345"/>
                  <a:pt x="6949" y="3345"/>
                </a:cubicBezTo>
                <a:cubicBezTo>
                  <a:pt x="6852" y="3400"/>
                  <a:pt x="6752" y="3455"/>
                  <a:pt x="6575" y="3472"/>
                </a:cubicBezTo>
                <a:close/>
                <a:moveTo>
                  <a:pt x="7125" y="11503"/>
                </a:moveTo>
                <a:cubicBezTo>
                  <a:pt x="7097" y="11486"/>
                  <a:pt x="7198" y="11469"/>
                  <a:pt x="7198" y="11486"/>
                </a:cubicBezTo>
                <a:cubicBezTo>
                  <a:pt x="7222" y="11486"/>
                  <a:pt x="7149" y="11523"/>
                  <a:pt x="7125" y="11503"/>
                </a:cubicBezTo>
                <a:close/>
                <a:moveTo>
                  <a:pt x="6426" y="3524"/>
                </a:moveTo>
                <a:cubicBezTo>
                  <a:pt x="6426" y="3524"/>
                  <a:pt x="6450" y="3507"/>
                  <a:pt x="6474" y="3507"/>
                </a:cubicBezTo>
                <a:cubicBezTo>
                  <a:pt x="6474" y="3455"/>
                  <a:pt x="6599" y="3524"/>
                  <a:pt x="6474" y="3507"/>
                </a:cubicBezTo>
                <a:cubicBezTo>
                  <a:pt x="6474" y="3524"/>
                  <a:pt x="6450" y="3544"/>
                  <a:pt x="6426" y="3524"/>
                </a:cubicBezTo>
                <a:close/>
                <a:moveTo>
                  <a:pt x="6253" y="3455"/>
                </a:moveTo>
                <a:cubicBezTo>
                  <a:pt x="6253" y="3435"/>
                  <a:pt x="6277" y="3435"/>
                  <a:pt x="6302" y="3435"/>
                </a:cubicBezTo>
                <a:cubicBezTo>
                  <a:pt x="6302" y="3365"/>
                  <a:pt x="6426" y="3455"/>
                  <a:pt x="6302" y="3435"/>
                </a:cubicBezTo>
                <a:cubicBezTo>
                  <a:pt x="6302" y="3455"/>
                  <a:pt x="6277" y="3455"/>
                  <a:pt x="6253" y="3455"/>
                </a:cubicBezTo>
                <a:close/>
                <a:moveTo>
                  <a:pt x="5827" y="12396"/>
                </a:moveTo>
                <a:cubicBezTo>
                  <a:pt x="5803" y="12379"/>
                  <a:pt x="5880" y="12361"/>
                  <a:pt x="5880" y="12379"/>
                </a:cubicBezTo>
                <a:cubicBezTo>
                  <a:pt x="5904" y="12379"/>
                  <a:pt x="5827" y="12396"/>
                  <a:pt x="5827" y="12396"/>
                </a:cubicBezTo>
                <a:close/>
                <a:moveTo>
                  <a:pt x="6028" y="3668"/>
                </a:moveTo>
                <a:cubicBezTo>
                  <a:pt x="6028" y="3685"/>
                  <a:pt x="6004" y="3702"/>
                  <a:pt x="5976" y="3685"/>
                </a:cubicBezTo>
                <a:cubicBezTo>
                  <a:pt x="5952" y="3757"/>
                  <a:pt x="5855" y="3668"/>
                  <a:pt x="5976" y="3685"/>
                </a:cubicBezTo>
                <a:cubicBezTo>
                  <a:pt x="5976" y="3685"/>
                  <a:pt x="6004" y="3668"/>
                  <a:pt x="6028" y="3668"/>
                </a:cubicBezTo>
                <a:cubicBezTo>
                  <a:pt x="6028" y="3651"/>
                  <a:pt x="6052" y="3651"/>
                  <a:pt x="6076" y="3651"/>
                </a:cubicBezTo>
                <a:cubicBezTo>
                  <a:pt x="6076" y="3633"/>
                  <a:pt x="6101" y="3633"/>
                  <a:pt x="6129" y="3633"/>
                </a:cubicBezTo>
                <a:cubicBezTo>
                  <a:pt x="6153" y="3579"/>
                  <a:pt x="6253" y="3651"/>
                  <a:pt x="6129" y="3633"/>
                </a:cubicBezTo>
                <a:cubicBezTo>
                  <a:pt x="6129" y="3651"/>
                  <a:pt x="6101" y="3651"/>
                  <a:pt x="6076" y="3651"/>
                </a:cubicBezTo>
                <a:cubicBezTo>
                  <a:pt x="6076" y="3668"/>
                  <a:pt x="6052" y="3668"/>
                  <a:pt x="6028" y="3668"/>
                </a:cubicBezTo>
                <a:close/>
                <a:moveTo>
                  <a:pt x="6354" y="18947"/>
                </a:moveTo>
                <a:cubicBezTo>
                  <a:pt x="6378" y="19036"/>
                  <a:pt x="6527" y="19108"/>
                  <a:pt x="6402" y="19036"/>
                </a:cubicBezTo>
                <a:cubicBezTo>
                  <a:pt x="6354" y="19019"/>
                  <a:pt x="6277" y="19002"/>
                  <a:pt x="6253" y="18947"/>
                </a:cubicBezTo>
                <a:cubicBezTo>
                  <a:pt x="6201" y="18878"/>
                  <a:pt x="6225" y="18679"/>
                  <a:pt x="6253" y="18662"/>
                </a:cubicBezTo>
                <a:cubicBezTo>
                  <a:pt x="6277" y="18645"/>
                  <a:pt x="6354" y="18573"/>
                  <a:pt x="6426" y="18573"/>
                </a:cubicBezTo>
                <a:cubicBezTo>
                  <a:pt x="6402" y="18573"/>
                  <a:pt x="6474" y="18538"/>
                  <a:pt x="6474" y="18555"/>
                </a:cubicBezTo>
                <a:cubicBezTo>
                  <a:pt x="6474" y="18645"/>
                  <a:pt x="6302" y="18789"/>
                  <a:pt x="6354" y="18947"/>
                </a:cubicBezTo>
                <a:close/>
                <a:moveTo>
                  <a:pt x="6575" y="12557"/>
                </a:moveTo>
                <a:cubicBezTo>
                  <a:pt x="6450" y="12574"/>
                  <a:pt x="6101" y="12684"/>
                  <a:pt x="6052" y="12629"/>
                </a:cubicBezTo>
                <a:cubicBezTo>
                  <a:pt x="6028" y="12629"/>
                  <a:pt x="6502" y="12557"/>
                  <a:pt x="6527" y="12557"/>
                </a:cubicBezTo>
                <a:cubicBezTo>
                  <a:pt x="6723" y="12523"/>
                  <a:pt x="6824" y="12485"/>
                  <a:pt x="7001" y="12468"/>
                </a:cubicBezTo>
                <a:cubicBezTo>
                  <a:pt x="7222" y="12468"/>
                  <a:pt x="6824" y="12523"/>
                  <a:pt x="6575" y="12557"/>
                </a:cubicBezTo>
                <a:close/>
                <a:moveTo>
                  <a:pt x="6752" y="19733"/>
                </a:moveTo>
                <a:lnTo>
                  <a:pt x="6800" y="19716"/>
                </a:lnTo>
                <a:cubicBezTo>
                  <a:pt x="6824" y="19733"/>
                  <a:pt x="6776" y="19750"/>
                  <a:pt x="6752" y="19733"/>
                </a:cubicBezTo>
                <a:close/>
                <a:moveTo>
                  <a:pt x="6800" y="20145"/>
                </a:moveTo>
                <a:cubicBezTo>
                  <a:pt x="6752" y="20162"/>
                  <a:pt x="6651" y="20018"/>
                  <a:pt x="6723" y="19966"/>
                </a:cubicBezTo>
                <a:cubicBezTo>
                  <a:pt x="6824" y="19894"/>
                  <a:pt x="6949" y="20128"/>
                  <a:pt x="6800" y="20145"/>
                </a:cubicBezTo>
                <a:close/>
                <a:moveTo>
                  <a:pt x="6924" y="20574"/>
                </a:moveTo>
                <a:cubicBezTo>
                  <a:pt x="6900" y="20554"/>
                  <a:pt x="6973" y="20554"/>
                  <a:pt x="6973" y="20554"/>
                </a:cubicBezTo>
                <a:cubicBezTo>
                  <a:pt x="6973" y="20519"/>
                  <a:pt x="6800" y="20465"/>
                  <a:pt x="6876" y="20430"/>
                </a:cubicBezTo>
                <a:cubicBezTo>
                  <a:pt x="6900" y="20413"/>
                  <a:pt x="7049" y="20519"/>
                  <a:pt x="7125" y="20574"/>
                </a:cubicBezTo>
                <a:cubicBezTo>
                  <a:pt x="7298" y="20715"/>
                  <a:pt x="7049" y="20660"/>
                  <a:pt x="6924" y="20574"/>
                </a:cubicBezTo>
                <a:close/>
                <a:moveTo>
                  <a:pt x="7174" y="12451"/>
                </a:moveTo>
                <a:cubicBezTo>
                  <a:pt x="7174" y="12451"/>
                  <a:pt x="7149" y="12468"/>
                  <a:pt x="7174" y="12451"/>
                </a:cubicBezTo>
                <a:close/>
                <a:moveTo>
                  <a:pt x="7672" y="17556"/>
                </a:moveTo>
                <a:cubicBezTo>
                  <a:pt x="7672" y="17573"/>
                  <a:pt x="7672" y="17573"/>
                  <a:pt x="7648" y="17573"/>
                </a:cubicBezTo>
                <a:cubicBezTo>
                  <a:pt x="7648" y="17591"/>
                  <a:pt x="7648" y="17591"/>
                  <a:pt x="7648" y="17591"/>
                </a:cubicBezTo>
                <a:cubicBezTo>
                  <a:pt x="7346" y="17787"/>
                  <a:pt x="6876" y="18109"/>
                  <a:pt x="7571" y="17591"/>
                </a:cubicBezTo>
                <a:cubicBezTo>
                  <a:pt x="7471" y="17611"/>
                  <a:pt x="7250" y="17628"/>
                  <a:pt x="7274" y="17628"/>
                </a:cubicBezTo>
                <a:cubicBezTo>
                  <a:pt x="7250" y="17611"/>
                  <a:pt x="7423" y="17467"/>
                  <a:pt x="7423" y="17467"/>
                </a:cubicBezTo>
                <a:cubicBezTo>
                  <a:pt x="7447" y="17450"/>
                  <a:pt x="7596" y="17467"/>
                  <a:pt x="7624" y="17467"/>
                </a:cubicBezTo>
                <a:cubicBezTo>
                  <a:pt x="7672" y="17450"/>
                  <a:pt x="7772" y="17395"/>
                  <a:pt x="7821" y="17430"/>
                </a:cubicBezTo>
                <a:cubicBezTo>
                  <a:pt x="7821" y="17450"/>
                  <a:pt x="7772" y="17502"/>
                  <a:pt x="7672" y="17556"/>
                </a:cubicBezTo>
                <a:close/>
                <a:moveTo>
                  <a:pt x="7720" y="17378"/>
                </a:moveTo>
                <a:cubicBezTo>
                  <a:pt x="7720" y="17378"/>
                  <a:pt x="7845" y="17343"/>
                  <a:pt x="7845" y="17360"/>
                </a:cubicBezTo>
                <a:cubicBezTo>
                  <a:pt x="7845" y="17360"/>
                  <a:pt x="7772" y="17412"/>
                  <a:pt x="7720" y="17378"/>
                </a:cubicBezTo>
                <a:close/>
                <a:moveTo>
                  <a:pt x="7921" y="12004"/>
                </a:moveTo>
                <a:cubicBezTo>
                  <a:pt x="7897" y="12039"/>
                  <a:pt x="7845" y="12022"/>
                  <a:pt x="7796" y="12022"/>
                </a:cubicBezTo>
                <a:cubicBezTo>
                  <a:pt x="7796" y="12094"/>
                  <a:pt x="7672" y="12004"/>
                  <a:pt x="7796" y="12022"/>
                </a:cubicBezTo>
                <a:cubicBezTo>
                  <a:pt x="7796" y="12004"/>
                  <a:pt x="7873" y="12004"/>
                  <a:pt x="7921" y="12004"/>
                </a:cubicBezTo>
                <a:close/>
                <a:moveTo>
                  <a:pt x="7997" y="11379"/>
                </a:moveTo>
                <a:cubicBezTo>
                  <a:pt x="7696" y="11434"/>
                  <a:pt x="7547" y="11414"/>
                  <a:pt x="7873" y="11345"/>
                </a:cubicBezTo>
                <a:cubicBezTo>
                  <a:pt x="8094" y="11307"/>
                  <a:pt x="8343" y="11256"/>
                  <a:pt x="8568" y="11218"/>
                </a:cubicBezTo>
                <a:cubicBezTo>
                  <a:pt x="8918" y="11146"/>
                  <a:pt x="9143" y="11077"/>
                  <a:pt x="9464" y="11057"/>
                </a:cubicBezTo>
                <a:cubicBezTo>
                  <a:pt x="9741" y="11040"/>
                  <a:pt x="9291" y="11112"/>
                  <a:pt x="9167" y="11146"/>
                </a:cubicBezTo>
                <a:cubicBezTo>
                  <a:pt x="8841" y="11201"/>
                  <a:pt x="8247" y="11345"/>
                  <a:pt x="7997" y="11379"/>
                </a:cubicBezTo>
                <a:close/>
                <a:moveTo>
                  <a:pt x="19679" y="19252"/>
                </a:moveTo>
                <a:cubicBezTo>
                  <a:pt x="16191" y="19555"/>
                  <a:pt x="13451" y="20303"/>
                  <a:pt x="10212" y="20822"/>
                </a:cubicBezTo>
                <a:cubicBezTo>
                  <a:pt x="10039" y="20859"/>
                  <a:pt x="9814" y="20894"/>
                  <a:pt x="9516" y="20928"/>
                </a:cubicBezTo>
                <a:cubicBezTo>
                  <a:pt x="9243" y="20966"/>
                  <a:pt x="8395" y="20966"/>
                  <a:pt x="8894" y="20928"/>
                </a:cubicBezTo>
                <a:cubicBezTo>
                  <a:pt x="9866" y="20876"/>
                  <a:pt x="10738" y="20715"/>
                  <a:pt x="11482" y="20574"/>
                </a:cubicBezTo>
                <a:cubicBezTo>
                  <a:pt x="13278" y="20234"/>
                  <a:pt x="14946" y="19929"/>
                  <a:pt x="16790" y="19592"/>
                </a:cubicBezTo>
                <a:cubicBezTo>
                  <a:pt x="17686" y="19448"/>
                  <a:pt x="18611" y="19252"/>
                  <a:pt x="19579" y="19215"/>
                </a:cubicBezTo>
                <a:cubicBezTo>
                  <a:pt x="19804" y="19215"/>
                  <a:pt x="19953" y="19235"/>
                  <a:pt x="19679" y="19252"/>
                </a:cubicBezTo>
                <a:close/>
                <a:moveTo>
                  <a:pt x="20226" y="13361"/>
                </a:moveTo>
                <a:cubicBezTo>
                  <a:pt x="20226" y="13361"/>
                  <a:pt x="20130" y="13415"/>
                  <a:pt x="20077" y="13378"/>
                </a:cubicBezTo>
                <a:cubicBezTo>
                  <a:pt x="20077" y="13378"/>
                  <a:pt x="20202" y="13343"/>
                  <a:pt x="20226" y="13361"/>
                </a:cubicBezTo>
                <a:close/>
                <a:moveTo>
                  <a:pt x="19929" y="13361"/>
                </a:moveTo>
                <a:cubicBezTo>
                  <a:pt x="19929" y="13361"/>
                  <a:pt x="20005" y="13326"/>
                  <a:pt x="20029" y="13343"/>
                </a:cubicBezTo>
                <a:cubicBezTo>
                  <a:pt x="20029" y="13361"/>
                  <a:pt x="19953" y="13378"/>
                  <a:pt x="19929" y="13361"/>
                </a:cubicBezTo>
                <a:close/>
                <a:moveTo>
                  <a:pt x="20154" y="19699"/>
                </a:moveTo>
                <a:cubicBezTo>
                  <a:pt x="20154" y="19716"/>
                  <a:pt x="20105" y="19750"/>
                  <a:pt x="20053" y="19661"/>
                </a:cubicBezTo>
                <a:cubicBezTo>
                  <a:pt x="20053" y="19678"/>
                  <a:pt x="19953" y="19448"/>
                  <a:pt x="20029" y="19393"/>
                </a:cubicBezTo>
                <a:cubicBezTo>
                  <a:pt x="20077" y="19342"/>
                  <a:pt x="20178" y="19699"/>
                  <a:pt x="20154" y="19699"/>
                </a:cubicBezTo>
                <a:close/>
                <a:moveTo>
                  <a:pt x="20077" y="14112"/>
                </a:moveTo>
                <a:cubicBezTo>
                  <a:pt x="20077" y="14075"/>
                  <a:pt x="20202" y="14092"/>
                  <a:pt x="20202" y="14112"/>
                </a:cubicBezTo>
                <a:cubicBezTo>
                  <a:pt x="20202" y="14112"/>
                  <a:pt x="20105" y="14164"/>
                  <a:pt x="20077" y="14112"/>
                </a:cubicBezTo>
                <a:close/>
                <a:moveTo>
                  <a:pt x="20154" y="13611"/>
                </a:moveTo>
                <a:cubicBezTo>
                  <a:pt x="20154" y="13594"/>
                  <a:pt x="20226" y="13574"/>
                  <a:pt x="20254" y="13594"/>
                </a:cubicBezTo>
                <a:cubicBezTo>
                  <a:pt x="20254" y="13594"/>
                  <a:pt x="20178" y="13611"/>
                  <a:pt x="20154" y="13611"/>
                </a:cubicBezTo>
                <a:close/>
                <a:moveTo>
                  <a:pt x="20302" y="19929"/>
                </a:moveTo>
                <a:cubicBezTo>
                  <a:pt x="20302" y="19929"/>
                  <a:pt x="20302" y="19912"/>
                  <a:pt x="20302" y="19929"/>
                </a:cubicBezTo>
                <a:close/>
                <a:moveTo>
                  <a:pt x="20752" y="20413"/>
                </a:moveTo>
                <a:cubicBezTo>
                  <a:pt x="20801" y="20430"/>
                  <a:pt x="20801" y="20430"/>
                  <a:pt x="20825" y="20430"/>
                </a:cubicBezTo>
                <a:cubicBezTo>
                  <a:pt x="20801" y="20430"/>
                  <a:pt x="20752" y="20396"/>
                  <a:pt x="20676" y="20286"/>
                </a:cubicBezTo>
                <a:cubicBezTo>
                  <a:pt x="20652" y="20286"/>
                  <a:pt x="20652" y="20269"/>
                  <a:pt x="20628" y="20269"/>
                </a:cubicBezTo>
                <a:cubicBezTo>
                  <a:pt x="20676" y="20324"/>
                  <a:pt x="20700" y="20375"/>
                  <a:pt x="20752" y="20413"/>
                </a:cubicBezTo>
                <a:close/>
                <a:moveTo>
                  <a:pt x="7571" y="17591"/>
                </a:moveTo>
                <a:cubicBezTo>
                  <a:pt x="7596" y="17591"/>
                  <a:pt x="7624" y="17591"/>
                  <a:pt x="7648" y="17591"/>
                </a:cubicBezTo>
                <a:cubicBezTo>
                  <a:pt x="7648" y="17573"/>
                  <a:pt x="7672" y="17573"/>
                  <a:pt x="7672" y="17556"/>
                </a:cubicBezTo>
                <a:cubicBezTo>
                  <a:pt x="7696" y="17539"/>
                  <a:pt x="7696" y="17502"/>
                  <a:pt x="7720" y="17502"/>
                </a:cubicBezTo>
                <a:cubicBezTo>
                  <a:pt x="7672" y="17539"/>
                  <a:pt x="7624" y="17573"/>
                  <a:pt x="7571" y="17591"/>
                </a:cubicBezTo>
                <a:close/>
                <a:moveTo>
                  <a:pt x="15942" y="561"/>
                </a:moveTo>
                <a:close/>
                <a:moveTo>
                  <a:pt x="3288" y="4828"/>
                </a:moveTo>
                <a:cubicBezTo>
                  <a:pt x="3235" y="4846"/>
                  <a:pt x="3187" y="4863"/>
                  <a:pt x="3139" y="4880"/>
                </a:cubicBezTo>
                <a:cubicBezTo>
                  <a:pt x="3561" y="4684"/>
                  <a:pt x="3436" y="4756"/>
                  <a:pt x="3288" y="4828"/>
                </a:cubicBezTo>
                <a:close/>
                <a:moveTo>
                  <a:pt x="4533" y="3328"/>
                </a:moveTo>
                <a:cubicBezTo>
                  <a:pt x="4557" y="3328"/>
                  <a:pt x="4582" y="3328"/>
                  <a:pt x="4582" y="3311"/>
                </a:cubicBezTo>
                <a:cubicBezTo>
                  <a:pt x="4557" y="3311"/>
                  <a:pt x="4533" y="3311"/>
                  <a:pt x="4533" y="3328"/>
                </a:cubicBezTo>
                <a:close/>
                <a:moveTo>
                  <a:pt x="4485" y="3345"/>
                </a:moveTo>
                <a:cubicBezTo>
                  <a:pt x="4509" y="3345"/>
                  <a:pt x="4533" y="3345"/>
                  <a:pt x="4533" y="3328"/>
                </a:cubicBezTo>
                <a:cubicBezTo>
                  <a:pt x="4509" y="3328"/>
                  <a:pt x="4485" y="3328"/>
                  <a:pt x="4485" y="3345"/>
                </a:cubicBezTo>
                <a:close/>
                <a:moveTo>
                  <a:pt x="4485" y="3345"/>
                </a:moveTo>
                <a:cubicBezTo>
                  <a:pt x="4485" y="3345"/>
                  <a:pt x="4457" y="3417"/>
                  <a:pt x="4485" y="3345"/>
                </a:cubicBezTo>
                <a:close/>
                <a:moveTo>
                  <a:pt x="3263" y="4595"/>
                </a:moveTo>
                <a:cubicBezTo>
                  <a:pt x="3288" y="4615"/>
                  <a:pt x="3312" y="4595"/>
                  <a:pt x="3312" y="4578"/>
                </a:cubicBezTo>
                <a:cubicBezTo>
                  <a:pt x="3288" y="4578"/>
                  <a:pt x="3263" y="4578"/>
                  <a:pt x="3263" y="4595"/>
                </a:cubicBezTo>
                <a:close/>
                <a:moveTo>
                  <a:pt x="3235" y="4615"/>
                </a:moveTo>
                <a:cubicBezTo>
                  <a:pt x="3263" y="4632"/>
                  <a:pt x="3263" y="4615"/>
                  <a:pt x="3263" y="4595"/>
                </a:cubicBezTo>
                <a:cubicBezTo>
                  <a:pt x="3235" y="4595"/>
                  <a:pt x="3235" y="4615"/>
                  <a:pt x="3235" y="4615"/>
                </a:cubicBezTo>
                <a:close/>
                <a:moveTo>
                  <a:pt x="3211" y="4650"/>
                </a:moveTo>
                <a:cubicBezTo>
                  <a:pt x="3235" y="4650"/>
                  <a:pt x="3235" y="4632"/>
                  <a:pt x="3235" y="4615"/>
                </a:cubicBezTo>
                <a:cubicBezTo>
                  <a:pt x="3211" y="4615"/>
                  <a:pt x="3211" y="4632"/>
                  <a:pt x="3211" y="4650"/>
                </a:cubicBezTo>
                <a:close/>
                <a:moveTo>
                  <a:pt x="3211" y="4650"/>
                </a:moveTo>
                <a:cubicBezTo>
                  <a:pt x="3211" y="4650"/>
                  <a:pt x="3211" y="4667"/>
                  <a:pt x="3211" y="4650"/>
                </a:cubicBezTo>
                <a:close/>
                <a:moveTo>
                  <a:pt x="398" y="7774"/>
                </a:moveTo>
                <a:cubicBezTo>
                  <a:pt x="398" y="7774"/>
                  <a:pt x="398" y="7791"/>
                  <a:pt x="398" y="7774"/>
                </a:cubicBezTo>
                <a:close/>
                <a:moveTo>
                  <a:pt x="0" y="9309"/>
                </a:moveTo>
                <a:cubicBezTo>
                  <a:pt x="0" y="9309"/>
                  <a:pt x="0" y="9274"/>
                  <a:pt x="0" y="9309"/>
                </a:cubicBezTo>
                <a:close/>
                <a:moveTo>
                  <a:pt x="0" y="9309"/>
                </a:moveTo>
                <a:cubicBezTo>
                  <a:pt x="0" y="9309"/>
                  <a:pt x="24" y="9416"/>
                  <a:pt x="0" y="9309"/>
                </a:cubicBezTo>
                <a:close/>
                <a:moveTo>
                  <a:pt x="73" y="9470"/>
                </a:moveTo>
                <a:cubicBezTo>
                  <a:pt x="73" y="9470"/>
                  <a:pt x="-76" y="9433"/>
                  <a:pt x="73" y="9470"/>
                </a:cubicBezTo>
                <a:close/>
                <a:moveTo>
                  <a:pt x="322" y="10593"/>
                </a:moveTo>
                <a:cubicBezTo>
                  <a:pt x="322" y="10593"/>
                  <a:pt x="298" y="10593"/>
                  <a:pt x="322" y="10593"/>
                </a:cubicBezTo>
                <a:close/>
                <a:moveTo>
                  <a:pt x="1620" y="12217"/>
                </a:moveTo>
                <a:cubicBezTo>
                  <a:pt x="1620" y="12217"/>
                  <a:pt x="1692" y="12327"/>
                  <a:pt x="1620" y="12217"/>
                </a:cubicBezTo>
                <a:close/>
                <a:moveTo>
                  <a:pt x="2118" y="12932"/>
                </a:moveTo>
                <a:cubicBezTo>
                  <a:pt x="2118" y="12949"/>
                  <a:pt x="2018" y="12914"/>
                  <a:pt x="2018" y="12897"/>
                </a:cubicBezTo>
                <a:cubicBezTo>
                  <a:pt x="2018" y="12880"/>
                  <a:pt x="2090" y="12880"/>
                  <a:pt x="2090" y="12860"/>
                </a:cubicBezTo>
                <a:cubicBezTo>
                  <a:pt x="2066" y="12842"/>
                  <a:pt x="1994" y="12860"/>
                  <a:pt x="1994" y="12825"/>
                </a:cubicBezTo>
                <a:cubicBezTo>
                  <a:pt x="1994" y="12718"/>
                  <a:pt x="1869" y="12897"/>
                  <a:pt x="2018" y="13021"/>
                </a:cubicBezTo>
                <a:cubicBezTo>
                  <a:pt x="1941" y="12932"/>
                  <a:pt x="2090" y="12969"/>
                  <a:pt x="2118" y="12932"/>
                </a:cubicBezTo>
                <a:close/>
                <a:moveTo>
                  <a:pt x="19354" y="13076"/>
                </a:moveTo>
                <a:cubicBezTo>
                  <a:pt x="19354" y="13076"/>
                  <a:pt x="19330" y="13076"/>
                  <a:pt x="19354" y="13076"/>
                </a:cubicBezTo>
                <a:close/>
                <a:moveTo>
                  <a:pt x="1716" y="13130"/>
                </a:moveTo>
                <a:cubicBezTo>
                  <a:pt x="1716" y="13130"/>
                  <a:pt x="1668" y="13130"/>
                  <a:pt x="1716" y="13130"/>
                </a:cubicBezTo>
                <a:close/>
                <a:moveTo>
                  <a:pt x="4983" y="14129"/>
                </a:moveTo>
                <a:cubicBezTo>
                  <a:pt x="4955" y="14112"/>
                  <a:pt x="4831" y="14147"/>
                  <a:pt x="4831" y="14147"/>
                </a:cubicBezTo>
                <a:cubicBezTo>
                  <a:pt x="4907" y="14181"/>
                  <a:pt x="4983" y="14129"/>
                  <a:pt x="4983" y="14129"/>
                </a:cubicBezTo>
                <a:close/>
                <a:moveTo>
                  <a:pt x="4682" y="14164"/>
                </a:moveTo>
                <a:cubicBezTo>
                  <a:pt x="4730" y="14219"/>
                  <a:pt x="4807" y="14147"/>
                  <a:pt x="4807" y="14147"/>
                </a:cubicBezTo>
                <a:lnTo>
                  <a:pt x="4682" y="14164"/>
                </a:lnTo>
                <a:close/>
                <a:moveTo>
                  <a:pt x="3489" y="14253"/>
                </a:moveTo>
                <a:cubicBezTo>
                  <a:pt x="3585" y="14181"/>
                  <a:pt x="3935" y="14271"/>
                  <a:pt x="4107" y="14236"/>
                </a:cubicBezTo>
                <a:cubicBezTo>
                  <a:pt x="4083" y="14236"/>
                  <a:pt x="4059" y="14219"/>
                  <a:pt x="4035" y="14219"/>
                </a:cubicBezTo>
                <a:cubicBezTo>
                  <a:pt x="3959" y="14199"/>
                  <a:pt x="3412" y="14236"/>
                  <a:pt x="3235" y="14164"/>
                </a:cubicBezTo>
                <a:cubicBezTo>
                  <a:pt x="3187" y="14236"/>
                  <a:pt x="3388" y="14236"/>
                  <a:pt x="3489" y="14253"/>
                </a:cubicBezTo>
                <a:close/>
                <a:moveTo>
                  <a:pt x="4485" y="14181"/>
                </a:moveTo>
                <a:cubicBezTo>
                  <a:pt x="4485" y="14199"/>
                  <a:pt x="4557" y="14181"/>
                  <a:pt x="4557" y="14181"/>
                </a:cubicBezTo>
                <a:cubicBezTo>
                  <a:pt x="4807" y="14181"/>
                  <a:pt x="4433" y="14164"/>
                  <a:pt x="4485" y="14181"/>
                </a:cubicBezTo>
                <a:close/>
                <a:moveTo>
                  <a:pt x="4208" y="14219"/>
                </a:moveTo>
                <a:cubicBezTo>
                  <a:pt x="4232" y="14219"/>
                  <a:pt x="4308" y="14219"/>
                  <a:pt x="4332" y="14219"/>
                </a:cubicBezTo>
                <a:cubicBezTo>
                  <a:pt x="4606" y="14199"/>
                  <a:pt x="4184" y="14181"/>
                  <a:pt x="4208" y="14219"/>
                </a:cubicBezTo>
                <a:close/>
                <a:moveTo>
                  <a:pt x="3489" y="14253"/>
                </a:moveTo>
                <a:cubicBezTo>
                  <a:pt x="3489" y="14253"/>
                  <a:pt x="3710" y="14219"/>
                  <a:pt x="3489" y="14253"/>
                </a:cubicBezTo>
                <a:close/>
                <a:moveTo>
                  <a:pt x="16019" y="17360"/>
                </a:moveTo>
                <a:cubicBezTo>
                  <a:pt x="16019" y="17360"/>
                  <a:pt x="16067" y="17360"/>
                  <a:pt x="16019" y="17360"/>
                </a:cubicBezTo>
                <a:close/>
                <a:moveTo>
                  <a:pt x="15195" y="17502"/>
                </a:moveTo>
                <a:cubicBezTo>
                  <a:pt x="15195" y="17502"/>
                  <a:pt x="15247" y="17502"/>
                  <a:pt x="15195" y="17502"/>
                </a:cubicBezTo>
                <a:close/>
                <a:moveTo>
                  <a:pt x="15094" y="17519"/>
                </a:moveTo>
                <a:cubicBezTo>
                  <a:pt x="15094" y="17519"/>
                  <a:pt x="15122" y="17519"/>
                  <a:pt x="15094" y="17519"/>
                </a:cubicBezTo>
                <a:close/>
                <a:moveTo>
                  <a:pt x="14749" y="17611"/>
                </a:moveTo>
                <a:cubicBezTo>
                  <a:pt x="14773" y="17611"/>
                  <a:pt x="14821" y="17591"/>
                  <a:pt x="14821" y="17573"/>
                </a:cubicBezTo>
                <a:cubicBezTo>
                  <a:pt x="14797" y="17573"/>
                  <a:pt x="14749" y="17591"/>
                  <a:pt x="14749" y="17611"/>
                </a:cubicBezTo>
                <a:close/>
                <a:moveTo>
                  <a:pt x="14648" y="17628"/>
                </a:moveTo>
                <a:cubicBezTo>
                  <a:pt x="14648" y="17628"/>
                  <a:pt x="14624" y="17611"/>
                  <a:pt x="14648" y="17628"/>
                </a:cubicBezTo>
                <a:close/>
                <a:moveTo>
                  <a:pt x="7049" y="20574"/>
                </a:moveTo>
                <a:cubicBezTo>
                  <a:pt x="7049" y="20574"/>
                  <a:pt x="7025" y="20554"/>
                  <a:pt x="7049" y="20574"/>
                </a:cubicBezTo>
                <a:close/>
                <a:moveTo>
                  <a:pt x="7346" y="21536"/>
                </a:moveTo>
                <a:cubicBezTo>
                  <a:pt x="7346" y="21536"/>
                  <a:pt x="7374" y="21556"/>
                  <a:pt x="7346" y="21536"/>
                </a:cubicBez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500" b="0" spc="0">
                <a:solidFill>
                  <a:srgbClr val="B4B4B4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endParaRPr/>
          </a:p>
        </p:txBody>
      </p:sp>
      <p:pic>
        <p:nvPicPr>
          <p:cNvPr id="346" name="Picture 14" descr="Picture 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0778671">
            <a:off x="7257436" y="-1263201"/>
            <a:ext cx="3920115" cy="2796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Picture 16" descr="Picture 1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1133233">
            <a:off x="308580" y="1789265"/>
            <a:ext cx="3912146" cy="2802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F2A211-FB89-E143-9A6B-01B1A4F214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6" y="1295622"/>
            <a:ext cx="3088469" cy="2056969"/>
          </a:xfrm>
          <a:prstGeom prst="rect">
            <a:avLst/>
          </a:prstGeom>
        </p:spPr>
      </p:pic>
      <p:sp>
        <p:nvSpPr>
          <p:cNvPr id="343" name="TextBox 9"/>
          <p:cNvSpPr txBox="1"/>
          <p:nvPr/>
        </p:nvSpPr>
        <p:spPr>
          <a:xfrm>
            <a:off x="4694044" y="637140"/>
            <a:ext cx="1889939" cy="461665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 spc="113">
                <a:solidFill>
                  <a:srgbClr val="FFFFFF"/>
                </a:solidFill>
              </a:defRPr>
            </a:lvl1pPr>
          </a:lstStyle>
          <a:p>
            <a:r>
              <a:rPr lang="vi-VN" dirty="0"/>
              <a:t>MOTIVATION</a:t>
            </a:r>
            <a:endParaRPr dirty="0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E538295E-991B-A544-A430-F53266CC6E0F}"/>
              </a:ext>
            </a:extLst>
          </p:cNvPr>
          <p:cNvSpPr txBox="1"/>
          <p:nvPr/>
        </p:nvSpPr>
        <p:spPr>
          <a:xfrm>
            <a:off x="5256312" y="1341098"/>
            <a:ext cx="3617802" cy="1361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50000"/>
              </a:lnSpc>
              <a:defRPr sz="1800" spc="112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dirty="0"/>
              <a:t>Produce beautiful artwork, inspired by their favorite paintings, textures,…</a:t>
            </a:r>
          </a:p>
        </p:txBody>
      </p:sp>
      <p:sp>
        <p:nvSpPr>
          <p:cNvPr id="15" name="Shape 2579">
            <a:extLst>
              <a:ext uri="{FF2B5EF4-FFF2-40B4-BE49-F238E27FC236}">
                <a16:creationId xmlns:a16="http://schemas.microsoft.com/office/drawing/2014/main" id="{D0CE213B-037E-2542-A447-717E877F5456}"/>
              </a:ext>
            </a:extLst>
          </p:cNvPr>
          <p:cNvSpPr/>
          <p:nvPr/>
        </p:nvSpPr>
        <p:spPr>
          <a:xfrm>
            <a:off x="4636289" y="1396155"/>
            <a:ext cx="403460" cy="403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71398">
              <a:defRPr sz="11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6" name="Shape 2588">
            <a:extLst>
              <a:ext uri="{FF2B5EF4-FFF2-40B4-BE49-F238E27FC236}">
                <a16:creationId xmlns:a16="http://schemas.microsoft.com/office/drawing/2014/main" id="{60325558-DAED-AE4B-8D62-D2F16A4B70D9}"/>
              </a:ext>
            </a:extLst>
          </p:cNvPr>
          <p:cNvSpPr/>
          <p:nvPr/>
        </p:nvSpPr>
        <p:spPr>
          <a:xfrm>
            <a:off x="4636289" y="3350629"/>
            <a:ext cx="403460" cy="366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71398">
              <a:defRPr sz="11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80CAFC4B-5B4C-8D4A-B5BB-DCC25D635451}"/>
              </a:ext>
            </a:extLst>
          </p:cNvPr>
          <p:cNvSpPr txBox="1"/>
          <p:nvPr/>
        </p:nvSpPr>
        <p:spPr>
          <a:xfrm>
            <a:off x="5223373" y="3329557"/>
            <a:ext cx="3124883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50000"/>
              </a:lnSpc>
              <a:defRPr sz="1800" spc="112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Synchronization</a:t>
            </a:r>
          </a:p>
        </p:txBody>
      </p:sp>
    </p:spTree>
    <p:extLst>
      <p:ext uri="{BB962C8B-B14F-4D97-AF65-F5344CB8AC3E}">
        <p14:creationId xmlns:p14="http://schemas.microsoft.com/office/powerpoint/2010/main" val="86734808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4711" y="323850"/>
            <a:ext cx="4419334" cy="4419333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TextBox 9"/>
          <p:cNvSpPr txBox="1"/>
          <p:nvPr/>
        </p:nvSpPr>
        <p:spPr>
          <a:xfrm>
            <a:off x="5421876" y="1635960"/>
            <a:ext cx="2058873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 spc="175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Evaluation</a:t>
            </a:r>
          </a:p>
        </p:txBody>
      </p:sp>
      <p:sp>
        <p:nvSpPr>
          <p:cNvPr id="69" name="Shape 2540"/>
          <p:cNvSpPr/>
          <p:nvPr/>
        </p:nvSpPr>
        <p:spPr>
          <a:xfrm>
            <a:off x="5037842" y="1737369"/>
            <a:ext cx="318539" cy="320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71398">
              <a:defRPr sz="1100" spc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sp>
        <p:nvSpPr>
          <p:cNvPr id="70" name="TextBox 14"/>
          <p:cNvSpPr txBox="1"/>
          <p:nvPr/>
        </p:nvSpPr>
        <p:spPr>
          <a:xfrm>
            <a:off x="1111275" y="2182995"/>
            <a:ext cx="2906204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500" spc="113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OBJECTIVES</a:t>
            </a:r>
          </a:p>
        </p:txBody>
      </p:sp>
      <p:sp>
        <p:nvSpPr>
          <p:cNvPr id="71" name="TextBox 9"/>
          <p:cNvSpPr txBox="1"/>
          <p:nvPr/>
        </p:nvSpPr>
        <p:spPr>
          <a:xfrm>
            <a:off x="5421876" y="2436060"/>
            <a:ext cx="2574315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 spc="175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Improvement</a:t>
            </a:r>
          </a:p>
        </p:txBody>
      </p:sp>
      <p:sp>
        <p:nvSpPr>
          <p:cNvPr id="72" name="Shape 2540"/>
          <p:cNvSpPr/>
          <p:nvPr/>
        </p:nvSpPr>
        <p:spPr>
          <a:xfrm>
            <a:off x="5025142" y="2537469"/>
            <a:ext cx="318539" cy="320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71398">
              <a:defRPr sz="1100" spc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0367" y="995408"/>
            <a:ext cx="6123267" cy="2682072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TextBox 35"/>
          <p:cNvSpPr txBox="1"/>
          <p:nvPr/>
        </p:nvSpPr>
        <p:spPr>
          <a:xfrm>
            <a:off x="2505679" y="1957971"/>
            <a:ext cx="3802442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5000" spc="312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DATASET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0366" y="-884192"/>
            <a:ext cx="6123269" cy="2682072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TextBox 35"/>
          <p:cNvSpPr txBox="1"/>
          <p:nvPr/>
        </p:nvSpPr>
        <p:spPr>
          <a:xfrm>
            <a:off x="2429478" y="91071"/>
            <a:ext cx="3802444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5000" spc="312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DATASET</a:t>
            </a:r>
          </a:p>
        </p:txBody>
      </p:sp>
      <p:pic>
        <p:nvPicPr>
          <p:cNvPr id="81" name="Screen Shot 2019-01-14 at 11.04.47 PM.png" descr="Screen Shot 2019-01-14 at 11.04.47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6293" y="1071552"/>
            <a:ext cx="8431413" cy="47106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0366" y="-884192"/>
            <a:ext cx="6123269" cy="2682072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TextBox 35"/>
          <p:cNvSpPr txBox="1"/>
          <p:nvPr/>
        </p:nvSpPr>
        <p:spPr>
          <a:xfrm>
            <a:off x="2429478" y="91071"/>
            <a:ext cx="3802444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5000" spc="312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DATASET</a:t>
            </a:r>
          </a:p>
        </p:txBody>
      </p:sp>
      <p:pic>
        <p:nvPicPr>
          <p:cNvPr id="87" name="Screen Shot 2019-01-14 at 11.17.07 PM.png" descr="Screen Shot 2019-01-14 at 11.17.07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6579" y="995352"/>
            <a:ext cx="8430842" cy="47106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efault Theme">
  <a:themeElements>
    <a:clrScheme name="Default Theme">
      <a:dk1>
        <a:srgbClr val="151540"/>
      </a:dk1>
      <a:lt1>
        <a:srgbClr val="FFFFFF"/>
      </a:lt1>
      <a:dk2>
        <a:srgbClr val="A7A7A7"/>
      </a:dk2>
      <a:lt2>
        <a:srgbClr val="535353"/>
      </a:lt2>
      <a:accent1>
        <a:srgbClr val="151540"/>
      </a:accent1>
      <a:accent2>
        <a:srgbClr val="F32F7F"/>
      </a:accent2>
      <a:accent3>
        <a:srgbClr val="71B278"/>
      </a:accent3>
      <a:accent4>
        <a:srgbClr val="52ACB5"/>
      </a:accent4>
      <a:accent5>
        <a:srgbClr val="1286DD"/>
      </a:accent5>
      <a:accent6>
        <a:srgbClr val="CDCED1"/>
      </a:accent6>
      <a:hlink>
        <a:srgbClr val="0000FF"/>
      </a:hlink>
      <a:folHlink>
        <a:srgbClr val="FF00FF"/>
      </a:folHlink>
    </a:clrScheme>
    <a:fontScheme name="Default Theme">
      <a:majorFont>
        <a:latin typeface="Calibri Light"/>
        <a:ea typeface="Calibri Light"/>
        <a:cs typeface="Calibri Light"/>
      </a:majorFont>
      <a:minorFont>
        <a:latin typeface="Helvetica"/>
        <a:ea typeface="Helvetica"/>
        <a:cs typeface="Helvetica"/>
      </a:minorFont>
    </a:fontScheme>
    <a:fmtScheme name="Default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68566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275" normalizeH="0" baseline="0">
            <a:ln>
              <a:noFill/>
            </a:ln>
            <a:solidFill>
              <a:schemeClr val="accent1"/>
            </a:solidFill>
            <a:effectLst/>
            <a:uFillTx/>
            <a:latin typeface="+mj-lt"/>
            <a:ea typeface="+mj-ea"/>
            <a:cs typeface="+mj-cs"/>
            <a:sym typeface="Calibri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68566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275" normalizeH="0" baseline="0">
            <a:ln>
              <a:noFill/>
            </a:ln>
            <a:solidFill>
              <a:schemeClr val="accent1"/>
            </a:solidFill>
            <a:effectLst/>
            <a:uFillTx/>
            <a:latin typeface="+mj-lt"/>
            <a:ea typeface="+mj-ea"/>
            <a:cs typeface="+mj-cs"/>
            <a:sym typeface="Calibri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 Theme">
  <a:themeElements>
    <a:clrScheme name="Default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51540"/>
      </a:accent1>
      <a:accent2>
        <a:srgbClr val="F32F7F"/>
      </a:accent2>
      <a:accent3>
        <a:srgbClr val="71B278"/>
      </a:accent3>
      <a:accent4>
        <a:srgbClr val="52ACB5"/>
      </a:accent4>
      <a:accent5>
        <a:srgbClr val="1286DD"/>
      </a:accent5>
      <a:accent6>
        <a:srgbClr val="CDCED1"/>
      </a:accent6>
      <a:hlink>
        <a:srgbClr val="0000FF"/>
      </a:hlink>
      <a:folHlink>
        <a:srgbClr val="FF00FF"/>
      </a:folHlink>
    </a:clrScheme>
    <a:fontScheme name="Default Theme">
      <a:majorFont>
        <a:latin typeface="Calibri Light"/>
        <a:ea typeface="Calibri Light"/>
        <a:cs typeface="Calibri Light"/>
      </a:majorFont>
      <a:minorFont>
        <a:latin typeface="Helvetica"/>
        <a:ea typeface="Helvetica"/>
        <a:cs typeface="Helvetica"/>
      </a:minorFont>
    </a:fontScheme>
    <a:fmtScheme name="Default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68566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275" normalizeH="0" baseline="0">
            <a:ln>
              <a:noFill/>
            </a:ln>
            <a:solidFill>
              <a:schemeClr val="accent1"/>
            </a:solidFill>
            <a:effectLst/>
            <a:uFillTx/>
            <a:latin typeface="+mj-lt"/>
            <a:ea typeface="+mj-ea"/>
            <a:cs typeface="+mj-cs"/>
            <a:sym typeface="Calibri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68566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275" normalizeH="0" baseline="0">
            <a:ln>
              <a:noFill/>
            </a:ln>
            <a:solidFill>
              <a:schemeClr val="accent1"/>
            </a:solidFill>
            <a:effectLst/>
            <a:uFillTx/>
            <a:latin typeface="+mj-lt"/>
            <a:ea typeface="+mj-ea"/>
            <a:cs typeface="+mj-cs"/>
            <a:sym typeface="Calibri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238</Words>
  <Application>Microsoft Macintosh PowerPoint</Application>
  <PresentationFormat>On-screen Show (16:9)</PresentationFormat>
  <Paragraphs>63</Paragraphs>
  <Slides>31</Slides>
  <Notes>25</Notes>
  <HiddenSlides>1</HiddenSlides>
  <MMClips>2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6" baseType="lpstr">
      <vt:lpstr>Arial</vt:lpstr>
      <vt:lpstr>Avenir Book</vt:lpstr>
      <vt:lpstr>Avenir Heavy</vt:lpstr>
      <vt:lpstr>Calibri</vt:lpstr>
      <vt:lpstr>Calibri Light</vt:lpstr>
      <vt:lpstr>Gill Sans</vt:lpstr>
      <vt:lpstr>Helvetica Neue</vt:lpstr>
      <vt:lpstr>Lato</vt:lpstr>
      <vt:lpstr>Menlo</vt:lpstr>
      <vt:lpstr>Montserrat</vt:lpstr>
      <vt:lpstr>Montserrat Bold</vt:lpstr>
      <vt:lpstr>Optima</vt:lpstr>
      <vt:lpstr>Poppins Light</vt:lpstr>
      <vt:lpstr>Roboto Regular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4</cp:revision>
  <dcterms:modified xsi:type="dcterms:W3CDTF">2019-01-17T02:45:13Z</dcterms:modified>
</cp:coreProperties>
</file>